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9" r:id="rId2"/>
    <p:sldId id="256" r:id="rId3"/>
    <p:sldId id="257" r:id="rId4"/>
    <p:sldId id="270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7" r:id="rId13"/>
    <p:sldId id="268" r:id="rId14"/>
  </p:sldIdLst>
  <p:sldSz cx="12192000" cy="6858000"/>
  <p:notesSz cx="12192000" cy="6858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276" y="10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jpeg>
</file>

<file path=ppt/media/image5.jpg>
</file>

<file path=ppt/media/image6.jpe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914400" y="2125980"/>
            <a:ext cx="10363200" cy="14401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Tahoma" panose="020B0604030504040204"/>
                <a:cs typeface="Tahoma" panose="020B060403050404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ahoma" panose="020B0604030504040204"/>
                <a:cs typeface="Tahoma" panose="020B060403050404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800" b="0" i="0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ahoma" panose="020B0604030504040204"/>
                <a:cs typeface="Tahoma" panose="020B060403050404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1/29/2025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3600" b="1" i="0">
                <a:solidFill>
                  <a:schemeClr val="tx1"/>
                </a:solidFill>
                <a:latin typeface="Tahoma" panose="020B0604030504040204"/>
                <a:cs typeface="Tahoma" panose="020B060403050404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1/29/2025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91832" y="1504314"/>
            <a:ext cx="5488940" cy="5753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600" b="1" i="0">
                <a:solidFill>
                  <a:schemeClr val="tx1"/>
                </a:solidFill>
                <a:latin typeface="Tahoma" panose="020B0604030504040204"/>
                <a:cs typeface="Tahoma" panose="020B060403050404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91832" y="2218626"/>
            <a:ext cx="5701030" cy="36499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chemeClr val="tx1"/>
                </a:solidFill>
                <a:latin typeface="Verdana" panose="020B0604030504040204"/>
                <a:cs typeface="Verdana" panose="020B06040305040402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1/29/2025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877824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egum Rokeya University, Rangpur - Department of Statistics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104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2000" cy="6857998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6515100" cy="6857999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365442" y="494030"/>
            <a:ext cx="4027170" cy="1939289"/>
          </a:xfrm>
          <a:prstGeom prst="rect">
            <a:avLst/>
          </a:prstGeom>
        </p:spPr>
        <p:txBody>
          <a:bodyPr vert="horz" wrap="square" lIns="0" tIns="125095" rIns="0" bIns="0" rtlCol="0">
            <a:spAutoFit/>
          </a:bodyPr>
          <a:lstStyle/>
          <a:p>
            <a:pPr marL="12700" marR="5080">
              <a:lnSpc>
                <a:spcPts val="7140"/>
              </a:lnSpc>
              <a:spcBef>
                <a:spcPts val="985"/>
              </a:spcBef>
            </a:pPr>
            <a:r>
              <a:rPr sz="6600" spc="-10" dirty="0">
                <a:solidFill>
                  <a:srgbClr val="FFFFFF"/>
                </a:solidFill>
              </a:rPr>
              <a:t>Graduate </a:t>
            </a:r>
            <a:r>
              <a:rPr sz="6600" spc="-65" dirty="0">
                <a:solidFill>
                  <a:srgbClr val="FFFFFF"/>
                </a:solidFill>
              </a:rPr>
              <a:t>Programs</a:t>
            </a:r>
            <a:endParaRPr sz="6600"/>
          </a:p>
        </p:txBody>
      </p:sp>
      <p:sp>
        <p:nvSpPr>
          <p:cNvPr id="6" name="object 6"/>
          <p:cNvSpPr txBox="1"/>
          <p:nvPr/>
        </p:nvSpPr>
        <p:spPr>
          <a:xfrm>
            <a:off x="365442" y="4649962"/>
            <a:ext cx="5578158" cy="416781"/>
          </a:xfrm>
          <a:prstGeom prst="rect">
            <a:avLst/>
          </a:prstGeom>
        </p:spPr>
        <p:txBody>
          <a:bodyPr vert="horz" wrap="square" lIns="0" tIns="8509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670"/>
              </a:spcBef>
            </a:pPr>
            <a:r>
              <a:rPr sz="2150" spc="-10" dirty="0" smtClean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M.ScMAMILAMSSM.BA(Evening</a:t>
            </a:r>
            <a:r>
              <a:rPr sz="2150" spc="-10" dirty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)</a:t>
            </a:r>
            <a:endParaRPr sz="2150" dirty="0">
              <a:latin typeface="Verdana" panose="020B0604030504040204"/>
              <a:cs typeface="Verdana" panose="020B06040305040402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1832" y="506094"/>
            <a:ext cx="2995930" cy="1071245"/>
          </a:xfrm>
          <a:prstGeom prst="rect">
            <a:avLst/>
          </a:prstGeom>
        </p:spPr>
        <p:txBody>
          <a:bodyPr vert="horz" wrap="square" lIns="0" tIns="73025" rIns="0" bIns="0" rtlCol="0">
            <a:spAutoFit/>
          </a:bodyPr>
          <a:lstStyle/>
          <a:p>
            <a:pPr marL="12700" marR="5080">
              <a:lnSpc>
                <a:spcPts val="3910"/>
              </a:lnSpc>
              <a:spcBef>
                <a:spcPts val="575"/>
              </a:spcBef>
            </a:pPr>
            <a:r>
              <a:rPr spc="-20" dirty="0"/>
              <a:t>Faculties</a:t>
            </a:r>
            <a:r>
              <a:rPr spc="-210" dirty="0"/>
              <a:t> </a:t>
            </a:r>
            <a:r>
              <a:rPr spc="-50" dirty="0"/>
              <a:t>and </a:t>
            </a:r>
            <a:r>
              <a:rPr spc="-25" dirty="0"/>
              <a:t>Departments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4610100" y="1485900"/>
            <a:ext cx="6943725" cy="1743075"/>
            <a:chOff x="4610100" y="1485900"/>
            <a:chExt cx="6943725" cy="1743075"/>
          </a:xfrm>
        </p:grpSpPr>
        <p:sp>
          <p:nvSpPr>
            <p:cNvPr id="4" name="object 4"/>
            <p:cNvSpPr/>
            <p:nvPr/>
          </p:nvSpPr>
          <p:spPr>
            <a:xfrm>
              <a:off x="4610100" y="1485900"/>
              <a:ext cx="6943725" cy="1743075"/>
            </a:xfrm>
            <a:custGeom>
              <a:avLst/>
              <a:gdLst/>
              <a:ahLst/>
              <a:cxnLst/>
              <a:rect l="l" t="t" r="r" b="b"/>
              <a:pathLst>
                <a:path w="6943725" h="1743075">
                  <a:moveTo>
                    <a:pt x="6769481" y="0"/>
                  </a:moveTo>
                  <a:lnTo>
                    <a:pt x="174244" y="0"/>
                  </a:lnTo>
                  <a:lnTo>
                    <a:pt x="127911" y="6222"/>
                  </a:lnTo>
                  <a:lnTo>
                    <a:pt x="86284" y="23786"/>
                  </a:lnTo>
                  <a:lnTo>
                    <a:pt x="51022" y="51038"/>
                  </a:lnTo>
                  <a:lnTo>
                    <a:pt x="23781" y="86322"/>
                  </a:lnTo>
                  <a:lnTo>
                    <a:pt x="6221" y="127984"/>
                  </a:lnTo>
                  <a:lnTo>
                    <a:pt x="0" y="174371"/>
                  </a:lnTo>
                  <a:lnTo>
                    <a:pt x="0" y="1568703"/>
                  </a:lnTo>
                  <a:lnTo>
                    <a:pt x="6221" y="1615090"/>
                  </a:lnTo>
                  <a:lnTo>
                    <a:pt x="23781" y="1656752"/>
                  </a:lnTo>
                  <a:lnTo>
                    <a:pt x="51022" y="1692036"/>
                  </a:lnTo>
                  <a:lnTo>
                    <a:pt x="86284" y="1719288"/>
                  </a:lnTo>
                  <a:lnTo>
                    <a:pt x="127911" y="1736852"/>
                  </a:lnTo>
                  <a:lnTo>
                    <a:pt x="174244" y="1743075"/>
                  </a:lnTo>
                  <a:lnTo>
                    <a:pt x="6769481" y="1743075"/>
                  </a:lnTo>
                  <a:lnTo>
                    <a:pt x="6815813" y="1736852"/>
                  </a:lnTo>
                  <a:lnTo>
                    <a:pt x="6857440" y="1719288"/>
                  </a:lnTo>
                  <a:lnTo>
                    <a:pt x="6892702" y="1692036"/>
                  </a:lnTo>
                  <a:lnTo>
                    <a:pt x="6919943" y="1656752"/>
                  </a:lnTo>
                  <a:lnTo>
                    <a:pt x="6937503" y="1615090"/>
                  </a:lnTo>
                  <a:lnTo>
                    <a:pt x="6943725" y="1568703"/>
                  </a:lnTo>
                  <a:lnTo>
                    <a:pt x="6943725" y="174371"/>
                  </a:lnTo>
                  <a:lnTo>
                    <a:pt x="6937503" y="127984"/>
                  </a:lnTo>
                  <a:lnTo>
                    <a:pt x="6919943" y="86322"/>
                  </a:lnTo>
                  <a:lnTo>
                    <a:pt x="6892702" y="51038"/>
                  </a:lnTo>
                  <a:lnTo>
                    <a:pt x="6857440" y="23786"/>
                  </a:lnTo>
                  <a:lnTo>
                    <a:pt x="6815813" y="6222"/>
                  </a:lnTo>
                  <a:lnTo>
                    <a:pt x="6769481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5182362" y="2119655"/>
              <a:ext cx="856615" cy="476250"/>
            </a:xfrm>
            <a:custGeom>
              <a:avLst/>
              <a:gdLst/>
              <a:ahLst/>
              <a:cxnLst/>
              <a:rect l="l" t="t" r="r" b="b"/>
              <a:pathLst>
                <a:path w="856614" h="476250">
                  <a:moveTo>
                    <a:pt x="703008" y="250875"/>
                  </a:moveTo>
                  <a:lnTo>
                    <a:pt x="428091" y="349034"/>
                  </a:lnTo>
                  <a:lnTo>
                    <a:pt x="153174" y="250875"/>
                  </a:lnTo>
                  <a:lnTo>
                    <a:pt x="153174" y="366890"/>
                  </a:lnTo>
                  <a:lnTo>
                    <a:pt x="181051" y="412369"/>
                  </a:lnTo>
                  <a:lnTo>
                    <a:pt x="213461" y="432714"/>
                  </a:lnTo>
                  <a:lnTo>
                    <a:pt x="255993" y="450202"/>
                  </a:lnTo>
                  <a:lnTo>
                    <a:pt x="307035" y="463880"/>
                  </a:lnTo>
                  <a:lnTo>
                    <a:pt x="364947" y="472782"/>
                  </a:lnTo>
                  <a:lnTo>
                    <a:pt x="428091" y="475957"/>
                  </a:lnTo>
                  <a:lnTo>
                    <a:pt x="491236" y="472782"/>
                  </a:lnTo>
                  <a:lnTo>
                    <a:pt x="549148" y="463880"/>
                  </a:lnTo>
                  <a:lnTo>
                    <a:pt x="600189" y="450202"/>
                  </a:lnTo>
                  <a:lnTo>
                    <a:pt x="642721" y="432714"/>
                  </a:lnTo>
                  <a:lnTo>
                    <a:pt x="675132" y="412369"/>
                  </a:lnTo>
                  <a:lnTo>
                    <a:pt x="703008" y="366890"/>
                  </a:lnTo>
                  <a:lnTo>
                    <a:pt x="703008" y="250875"/>
                  </a:lnTo>
                  <a:close/>
                </a:path>
                <a:path w="856614" h="476250">
                  <a:moveTo>
                    <a:pt x="856183" y="154686"/>
                  </a:moveTo>
                  <a:lnTo>
                    <a:pt x="428091" y="0"/>
                  </a:lnTo>
                  <a:lnTo>
                    <a:pt x="0" y="154686"/>
                  </a:lnTo>
                  <a:lnTo>
                    <a:pt x="54991" y="174510"/>
                  </a:lnTo>
                  <a:lnTo>
                    <a:pt x="54991" y="356971"/>
                  </a:lnTo>
                  <a:lnTo>
                    <a:pt x="56540" y="364667"/>
                  </a:lnTo>
                  <a:lnTo>
                    <a:pt x="60756" y="370979"/>
                  </a:lnTo>
                  <a:lnTo>
                    <a:pt x="66992" y="375234"/>
                  </a:lnTo>
                  <a:lnTo>
                    <a:pt x="74625" y="376809"/>
                  </a:lnTo>
                  <a:lnTo>
                    <a:pt x="82245" y="375234"/>
                  </a:lnTo>
                  <a:lnTo>
                    <a:pt x="88493" y="370979"/>
                  </a:lnTo>
                  <a:lnTo>
                    <a:pt x="92710" y="364667"/>
                  </a:lnTo>
                  <a:lnTo>
                    <a:pt x="94259" y="356971"/>
                  </a:lnTo>
                  <a:lnTo>
                    <a:pt x="94259" y="188404"/>
                  </a:lnTo>
                  <a:lnTo>
                    <a:pt x="428091" y="306400"/>
                  </a:lnTo>
                  <a:lnTo>
                    <a:pt x="856183" y="154686"/>
                  </a:lnTo>
                  <a:close/>
                </a:path>
              </a:pathLst>
            </a:custGeom>
            <a:solidFill>
              <a:srgbClr val="B79A7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6789419" y="1963991"/>
            <a:ext cx="3809365" cy="735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2790"/>
              </a:lnSpc>
              <a:spcBef>
                <a:spcPts val="100"/>
              </a:spcBef>
            </a:pPr>
            <a:r>
              <a:rPr sz="2400" spc="-30" dirty="0">
                <a:latin typeface="Verdana" panose="020B0604030504040204"/>
                <a:cs typeface="Verdana" panose="020B0604030504040204"/>
              </a:rPr>
              <a:t>BRUR</a:t>
            </a:r>
            <a:r>
              <a:rPr sz="2400" spc="-180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105" dirty="0">
                <a:latin typeface="Verdana" panose="020B0604030504040204"/>
                <a:cs typeface="Verdana" panose="020B0604030504040204"/>
              </a:rPr>
              <a:t>has</a:t>
            </a:r>
            <a:r>
              <a:rPr sz="2400" spc="-204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55" dirty="0">
                <a:latin typeface="Verdana" panose="020B0604030504040204"/>
                <a:cs typeface="Verdana" panose="020B0604030504040204"/>
              </a:rPr>
              <a:t>23</a:t>
            </a:r>
            <a:r>
              <a:rPr sz="2400" spc="-195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90" dirty="0">
                <a:latin typeface="Verdana" panose="020B0604030504040204"/>
                <a:cs typeface="Verdana" panose="020B0604030504040204"/>
              </a:rPr>
              <a:t>departments</a:t>
            </a:r>
            <a:endParaRPr sz="2400">
              <a:latin typeface="Verdana" panose="020B0604030504040204"/>
              <a:cs typeface="Verdana" panose="020B0604030504040204"/>
            </a:endParaRPr>
          </a:p>
          <a:p>
            <a:pPr marL="12700">
              <a:lnSpc>
                <a:spcPts val="2790"/>
              </a:lnSpc>
            </a:pPr>
            <a:r>
              <a:rPr sz="2400" spc="-114" dirty="0">
                <a:latin typeface="Verdana" panose="020B0604030504040204"/>
                <a:cs typeface="Verdana" panose="020B0604030504040204"/>
              </a:rPr>
              <a:t>under</a:t>
            </a:r>
            <a:r>
              <a:rPr sz="2400" spc="-175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40" dirty="0">
                <a:latin typeface="Verdana" panose="020B0604030504040204"/>
                <a:cs typeface="Verdana" panose="020B0604030504040204"/>
              </a:rPr>
              <a:t>6</a:t>
            </a:r>
            <a:r>
              <a:rPr sz="2400" spc="-240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20" dirty="0">
                <a:latin typeface="Verdana" panose="020B0604030504040204"/>
                <a:cs typeface="Verdana" panose="020B0604030504040204"/>
              </a:rPr>
              <a:t>faculties:</a:t>
            </a:r>
            <a:endParaRPr sz="2400">
              <a:latin typeface="Verdana" panose="020B0604030504040204"/>
              <a:cs typeface="Verdana" panose="020B0604030504040204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4610100" y="3657600"/>
            <a:ext cx="6943725" cy="1733550"/>
            <a:chOff x="4610100" y="3657600"/>
            <a:chExt cx="6943725" cy="1733550"/>
          </a:xfrm>
        </p:grpSpPr>
        <p:sp>
          <p:nvSpPr>
            <p:cNvPr id="8" name="object 8"/>
            <p:cNvSpPr/>
            <p:nvPr/>
          </p:nvSpPr>
          <p:spPr>
            <a:xfrm>
              <a:off x="4610100" y="3657600"/>
              <a:ext cx="6943725" cy="1733550"/>
            </a:xfrm>
            <a:custGeom>
              <a:avLst/>
              <a:gdLst/>
              <a:ahLst/>
              <a:cxnLst/>
              <a:rect l="l" t="t" r="r" b="b"/>
              <a:pathLst>
                <a:path w="6943725" h="1733550">
                  <a:moveTo>
                    <a:pt x="6770370" y="0"/>
                  </a:moveTo>
                  <a:lnTo>
                    <a:pt x="173354" y="0"/>
                  </a:lnTo>
                  <a:lnTo>
                    <a:pt x="127264" y="6191"/>
                  </a:lnTo>
                  <a:lnTo>
                    <a:pt x="85851" y="23664"/>
                  </a:lnTo>
                  <a:lnTo>
                    <a:pt x="50768" y="50768"/>
                  </a:lnTo>
                  <a:lnTo>
                    <a:pt x="23664" y="85852"/>
                  </a:lnTo>
                  <a:lnTo>
                    <a:pt x="6191" y="127264"/>
                  </a:lnTo>
                  <a:lnTo>
                    <a:pt x="0" y="173355"/>
                  </a:lnTo>
                  <a:lnTo>
                    <a:pt x="0" y="1560195"/>
                  </a:lnTo>
                  <a:lnTo>
                    <a:pt x="6191" y="1606285"/>
                  </a:lnTo>
                  <a:lnTo>
                    <a:pt x="23664" y="1647698"/>
                  </a:lnTo>
                  <a:lnTo>
                    <a:pt x="50768" y="1682781"/>
                  </a:lnTo>
                  <a:lnTo>
                    <a:pt x="85851" y="1709885"/>
                  </a:lnTo>
                  <a:lnTo>
                    <a:pt x="127264" y="1727358"/>
                  </a:lnTo>
                  <a:lnTo>
                    <a:pt x="173354" y="1733550"/>
                  </a:lnTo>
                  <a:lnTo>
                    <a:pt x="6770370" y="1733550"/>
                  </a:lnTo>
                  <a:lnTo>
                    <a:pt x="6816460" y="1727358"/>
                  </a:lnTo>
                  <a:lnTo>
                    <a:pt x="6857872" y="1709885"/>
                  </a:lnTo>
                  <a:lnTo>
                    <a:pt x="6892956" y="1682781"/>
                  </a:lnTo>
                  <a:lnTo>
                    <a:pt x="6920060" y="1647698"/>
                  </a:lnTo>
                  <a:lnTo>
                    <a:pt x="6937533" y="1606285"/>
                  </a:lnTo>
                  <a:lnTo>
                    <a:pt x="6943725" y="1560195"/>
                  </a:lnTo>
                  <a:lnTo>
                    <a:pt x="6943725" y="173355"/>
                  </a:lnTo>
                  <a:lnTo>
                    <a:pt x="6937533" y="127264"/>
                  </a:lnTo>
                  <a:lnTo>
                    <a:pt x="6920060" y="85851"/>
                  </a:lnTo>
                  <a:lnTo>
                    <a:pt x="6892956" y="50768"/>
                  </a:lnTo>
                  <a:lnTo>
                    <a:pt x="6857873" y="23664"/>
                  </a:lnTo>
                  <a:lnTo>
                    <a:pt x="6816460" y="6191"/>
                  </a:lnTo>
                  <a:lnTo>
                    <a:pt x="6770370" y="0"/>
                  </a:lnTo>
                  <a:close/>
                </a:path>
              </a:pathLst>
            </a:custGeom>
            <a:solidFill>
              <a:srgbClr val="F1F1F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5192189" y="4134781"/>
              <a:ext cx="836930" cy="781050"/>
            </a:xfrm>
            <a:custGeom>
              <a:avLst/>
              <a:gdLst/>
              <a:ahLst/>
              <a:cxnLst/>
              <a:rect l="l" t="t" r="r" b="b"/>
              <a:pathLst>
                <a:path w="836929" h="781050">
                  <a:moveTo>
                    <a:pt x="490927" y="0"/>
                  </a:moveTo>
                  <a:lnTo>
                    <a:pt x="70693" y="147270"/>
                  </a:lnTo>
                  <a:lnTo>
                    <a:pt x="34978" y="196973"/>
                  </a:lnTo>
                  <a:lnTo>
                    <a:pt x="29455" y="265086"/>
                  </a:lnTo>
                  <a:lnTo>
                    <a:pt x="29769" y="274904"/>
                  </a:lnTo>
                  <a:lnTo>
                    <a:pt x="29808" y="276116"/>
                  </a:lnTo>
                  <a:lnTo>
                    <a:pt x="30805" y="287053"/>
                  </a:lnTo>
                  <a:lnTo>
                    <a:pt x="32354" y="297807"/>
                  </a:lnTo>
                  <a:lnTo>
                    <a:pt x="34364" y="308285"/>
                  </a:lnTo>
                  <a:lnTo>
                    <a:pt x="14911" y="329256"/>
                  </a:lnTo>
                  <a:lnTo>
                    <a:pt x="4663" y="357498"/>
                  </a:lnTo>
                  <a:lnTo>
                    <a:pt x="675" y="389606"/>
                  </a:lnTo>
                  <a:lnTo>
                    <a:pt x="0" y="422174"/>
                  </a:lnTo>
                  <a:lnTo>
                    <a:pt x="1564" y="447256"/>
                  </a:lnTo>
                  <a:lnTo>
                    <a:pt x="6627" y="470405"/>
                  </a:lnTo>
                  <a:lnTo>
                    <a:pt x="15740" y="490792"/>
                  </a:lnTo>
                  <a:lnTo>
                    <a:pt x="29455" y="507590"/>
                  </a:lnTo>
                  <a:lnTo>
                    <a:pt x="27077" y="520845"/>
                  </a:lnTo>
                  <a:lnTo>
                    <a:pt x="26736" y="532136"/>
                  </a:lnTo>
                  <a:lnTo>
                    <a:pt x="26632" y="535572"/>
                  </a:lnTo>
                  <a:lnTo>
                    <a:pt x="27108" y="551772"/>
                  </a:lnTo>
                  <a:lnTo>
                    <a:pt x="27491" y="569444"/>
                  </a:lnTo>
                  <a:lnTo>
                    <a:pt x="38292" y="629947"/>
                  </a:lnTo>
                  <a:lnTo>
                    <a:pt x="78550" y="667624"/>
                  </a:lnTo>
                  <a:lnTo>
                    <a:pt x="351505" y="780533"/>
                  </a:lnTo>
                  <a:lnTo>
                    <a:pt x="505426" y="716714"/>
                  </a:lnTo>
                  <a:lnTo>
                    <a:pt x="353468" y="716714"/>
                  </a:lnTo>
                  <a:lnTo>
                    <a:pt x="79532" y="608716"/>
                  </a:lnTo>
                  <a:lnTo>
                    <a:pt x="79532" y="532136"/>
                  </a:lnTo>
                  <a:lnTo>
                    <a:pt x="231682" y="532136"/>
                  </a:lnTo>
                  <a:lnTo>
                    <a:pt x="53019" y="461446"/>
                  </a:lnTo>
                  <a:lnTo>
                    <a:pt x="53019" y="373084"/>
                  </a:lnTo>
                  <a:lnTo>
                    <a:pt x="256176" y="373084"/>
                  </a:lnTo>
                  <a:lnTo>
                    <a:pt x="82478" y="304358"/>
                  </a:lnTo>
                  <a:lnTo>
                    <a:pt x="82477" y="215996"/>
                  </a:lnTo>
                  <a:lnTo>
                    <a:pt x="620660" y="215996"/>
                  </a:lnTo>
                  <a:lnTo>
                    <a:pt x="747190" y="164942"/>
                  </a:lnTo>
                  <a:lnTo>
                    <a:pt x="785482" y="164942"/>
                  </a:lnTo>
                  <a:lnTo>
                    <a:pt x="785482" y="149233"/>
                  </a:lnTo>
                  <a:lnTo>
                    <a:pt x="836539" y="127634"/>
                  </a:lnTo>
                  <a:lnTo>
                    <a:pt x="490927" y="0"/>
                  </a:lnTo>
                  <a:close/>
                </a:path>
                <a:path w="836929" h="781050">
                  <a:moveTo>
                    <a:pt x="783519" y="465373"/>
                  </a:moveTo>
                  <a:lnTo>
                    <a:pt x="746209" y="465373"/>
                  </a:lnTo>
                  <a:lnTo>
                    <a:pt x="745259" y="551772"/>
                  </a:lnTo>
                  <a:lnTo>
                    <a:pt x="745227" y="554717"/>
                  </a:lnTo>
                  <a:lnTo>
                    <a:pt x="353468" y="716714"/>
                  </a:lnTo>
                  <a:lnTo>
                    <a:pt x="505426" y="716714"/>
                  </a:lnTo>
                  <a:lnTo>
                    <a:pt x="834575" y="580244"/>
                  </a:lnTo>
                  <a:lnTo>
                    <a:pt x="783519" y="561590"/>
                  </a:lnTo>
                  <a:lnTo>
                    <a:pt x="783519" y="465373"/>
                  </a:lnTo>
                  <a:close/>
                </a:path>
                <a:path w="836929" h="781050">
                  <a:moveTo>
                    <a:pt x="231682" y="532136"/>
                  </a:moveTo>
                  <a:lnTo>
                    <a:pt x="79532" y="532136"/>
                  </a:lnTo>
                  <a:lnTo>
                    <a:pt x="324013" y="632279"/>
                  </a:lnTo>
                  <a:lnTo>
                    <a:pt x="482957" y="569444"/>
                  </a:lnTo>
                  <a:lnTo>
                    <a:pt x="325977" y="569444"/>
                  </a:lnTo>
                  <a:lnTo>
                    <a:pt x="231682" y="532136"/>
                  </a:lnTo>
                  <a:close/>
                </a:path>
                <a:path w="836929" h="781050">
                  <a:moveTo>
                    <a:pt x="756027" y="323994"/>
                  </a:moveTo>
                  <a:lnTo>
                    <a:pt x="718717" y="323994"/>
                  </a:lnTo>
                  <a:lnTo>
                    <a:pt x="718717" y="407447"/>
                  </a:lnTo>
                  <a:lnTo>
                    <a:pt x="717735" y="407447"/>
                  </a:lnTo>
                  <a:lnTo>
                    <a:pt x="325977" y="569444"/>
                  </a:lnTo>
                  <a:lnTo>
                    <a:pt x="482957" y="569444"/>
                  </a:lnTo>
                  <a:lnTo>
                    <a:pt x="746209" y="465373"/>
                  </a:lnTo>
                  <a:lnTo>
                    <a:pt x="783519" y="465373"/>
                  </a:lnTo>
                  <a:lnTo>
                    <a:pt x="783519" y="453592"/>
                  </a:lnTo>
                  <a:lnTo>
                    <a:pt x="834575" y="431992"/>
                  </a:lnTo>
                  <a:lnTo>
                    <a:pt x="756027" y="402538"/>
                  </a:lnTo>
                  <a:lnTo>
                    <a:pt x="756027" y="323994"/>
                  </a:lnTo>
                  <a:close/>
                </a:path>
                <a:path w="836929" h="781050">
                  <a:moveTo>
                    <a:pt x="256176" y="373084"/>
                  </a:moveTo>
                  <a:lnTo>
                    <a:pt x="53019" y="373084"/>
                  </a:lnTo>
                  <a:lnTo>
                    <a:pt x="333831" y="485009"/>
                  </a:lnTo>
                  <a:lnTo>
                    <a:pt x="507499" y="412356"/>
                  </a:lnTo>
                  <a:lnTo>
                    <a:pt x="355432" y="412356"/>
                  </a:lnTo>
                  <a:lnTo>
                    <a:pt x="256176" y="373084"/>
                  </a:lnTo>
                  <a:close/>
                </a:path>
                <a:path w="836929" h="781050">
                  <a:moveTo>
                    <a:pt x="785482" y="164942"/>
                  </a:moveTo>
                  <a:lnTo>
                    <a:pt x="747190" y="164942"/>
                  </a:lnTo>
                  <a:lnTo>
                    <a:pt x="747190" y="249377"/>
                  </a:lnTo>
                  <a:lnTo>
                    <a:pt x="355432" y="412356"/>
                  </a:lnTo>
                  <a:lnTo>
                    <a:pt x="507499" y="412356"/>
                  </a:lnTo>
                  <a:lnTo>
                    <a:pt x="718717" y="323994"/>
                  </a:lnTo>
                  <a:lnTo>
                    <a:pt x="756027" y="323994"/>
                  </a:lnTo>
                  <a:lnTo>
                    <a:pt x="756027" y="308285"/>
                  </a:lnTo>
                  <a:lnTo>
                    <a:pt x="836539" y="274904"/>
                  </a:lnTo>
                  <a:lnTo>
                    <a:pt x="785482" y="256250"/>
                  </a:lnTo>
                  <a:lnTo>
                    <a:pt x="785482" y="164942"/>
                  </a:lnTo>
                  <a:close/>
                </a:path>
                <a:path w="836929" h="781050">
                  <a:moveTo>
                    <a:pt x="620660" y="215996"/>
                  </a:moveTo>
                  <a:lnTo>
                    <a:pt x="82477" y="215996"/>
                  </a:lnTo>
                  <a:lnTo>
                    <a:pt x="355432" y="323012"/>
                  </a:lnTo>
                  <a:lnTo>
                    <a:pt x="620660" y="215996"/>
                  </a:lnTo>
                  <a:close/>
                </a:path>
              </a:pathLst>
            </a:custGeom>
            <a:solidFill>
              <a:srgbClr val="C2938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6789419" y="3801046"/>
            <a:ext cx="3794760" cy="1402715"/>
          </a:xfrm>
          <a:prstGeom prst="rect">
            <a:avLst/>
          </a:prstGeom>
        </p:spPr>
        <p:txBody>
          <a:bodyPr vert="horz" wrap="square" lIns="0" tIns="41910" rIns="0" bIns="0" rtlCol="0">
            <a:spAutoFit/>
          </a:bodyPr>
          <a:lstStyle/>
          <a:p>
            <a:pPr marL="12700" marR="5080">
              <a:lnSpc>
                <a:spcPct val="92000"/>
              </a:lnSpc>
              <a:spcBef>
                <a:spcPts val="330"/>
              </a:spcBef>
            </a:pPr>
            <a:r>
              <a:rPr sz="2400" spc="-125" dirty="0">
                <a:latin typeface="Verdana" panose="020B0604030504040204"/>
                <a:cs typeface="Verdana" panose="020B0604030504040204"/>
              </a:rPr>
              <a:t>Department</a:t>
            </a:r>
            <a:r>
              <a:rPr sz="24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20" dirty="0">
                <a:latin typeface="Verdana" panose="020B0604030504040204"/>
                <a:cs typeface="Verdana" panose="020B0604030504040204"/>
              </a:rPr>
              <a:t>of</a:t>
            </a:r>
            <a:r>
              <a:rPr sz="24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10" dirty="0">
                <a:latin typeface="Verdana" panose="020B0604030504040204"/>
                <a:cs typeface="Verdana" panose="020B0604030504040204"/>
              </a:rPr>
              <a:t>Bangla </a:t>
            </a:r>
            <a:r>
              <a:rPr sz="2400" spc="-125" dirty="0">
                <a:latin typeface="Verdana" panose="020B0604030504040204"/>
                <a:cs typeface="Verdana" panose="020B0604030504040204"/>
              </a:rPr>
              <a:t>Department</a:t>
            </a:r>
            <a:r>
              <a:rPr sz="24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20" dirty="0">
                <a:latin typeface="Verdana" panose="020B0604030504040204"/>
                <a:cs typeface="Verdana" panose="020B0604030504040204"/>
              </a:rPr>
              <a:t>of</a:t>
            </a:r>
            <a:r>
              <a:rPr sz="24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10" dirty="0">
                <a:latin typeface="Verdana" panose="020B0604030504040204"/>
                <a:cs typeface="Verdana" panose="020B0604030504040204"/>
              </a:rPr>
              <a:t>English </a:t>
            </a:r>
            <a:r>
              <a:rPr sz="2400" spc="-125" dirty="0">
                <a:latin typeface="Verdana" panose="020B0604030504040204"/>
                <a:cs typeface="Verdana" panose="020B0604030504040204"/>
              </a:rPr>
              <a:t>Department</a:t>
            </a:r>
            <a:r>
              <a:rPr sz="24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20" dirty="0">
                <a:latin typeface="Verdana" panose="020B0604030504040204"/>
                <a:cs typeface="Verdana" panose="020B0604030504040204"/>
              </a:rPr>
              <a:t>of</a:t>
            </a:r>
            <a:r>
              <a:rPr sz="24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100" dirty="0">
                <a:latin typeface="Verdana" panose="020B0604030504040204"/>
                <a:cs typeface="Verdana" panose="020B0604030504040204"/>
              </a:rPr>
              <a:t>History</a:t>
            </a:r>
            <a:r>
              <a:rPr sz="2400" spc="-175" dirty="0">
                <a:latin typeface="Verdana" panose="020B0604030504040204"/>
                <a:cs typeface="Verdana" panose="020B0604030504040204"/>
              </a:rPr>
              <a:t> </a:t>
            </a:r>
            <a:r>
              <a:rPr sz="2400" spc="-85" dirty="0">
                <a:latin typeface="Verdana" panose="020B0604030504040204"/>
                <a:cs typeface="Verdana" panose="020B0604030504040204"/>
              </a:rPr>
              <a:t>and </a:t>
            </a:r>
            <a:r>
              <a:rPr sz="2400" spc="-10" dirty="0">
                <a:latin typeface="Verdana" panose="020B0604030504040204"/>
                <a:cs typeface="Verdana" panose="020B0604030504040204"/>
              </a:rPr>
              <a:t>Archaeology</a:t>
            </a:r>
            <a:endParaRPr sz="2400">
              <a:latin typeface="Verdana" panose="020B0604030504040204"/>
              <a:cs typeface="Verdana" panose="020B060403050404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60" dirty="0"/>
              <a:t>Organizations</a:t>
            </a:r>
            <a:r>
              <a:rPr spc="-190" dirty="0"/>
              <a:t> </a:t>
            </a:r>
            <a:r>
              <a:rPr spc="-105" dirty="0"/>
              <a:t>and</a:t>
            </a:r>
            <a:r>
              <a:rPr spc="-155" dirty="0"/>
              <a:t> </a:t>
            </a:r>
            <a:r>
              <a:rPr spc="-35" dirty="0"/>
              <a:t>clubs: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91832" y="2218626"/>
            <a:ext cx="5690235" cy="2982595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241300" marR="5080" indent="-229235">
              <a:lnSpc>
                <a:spcPct val="120000"/>
              </a:lnSpc>
              <a:spcBef>
                <a:spcPts val="60"/>
              </a:spcBef>
              <a:buFont typeface="Arial MT"/>
              <a:buChar char="•"/>
              <a:tabLst>
                <a:tab pos="241300" algn="l"/>
              </a:tabLst>
            </a:pPr>
            <a:r>
              <a:rPr sz="1800" spc="-340" dirty="0">
                <a:latin typeface="Verdana" panose="020B0604030504040204"/>
                <a:cs typeface="Verdana" panose="020B0604030504040204"/>
              </a:rPr>
              <a:t>1.</a:t>
            </a:r>
            <a:r>
              <a:rPr sz="18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Ronon2.</a:t>
            </a:r>
            <a:r>
              <a:rPr sz="1800" spc="-8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Gungun3.Charan</a:t>
            </a:r>
            <a:r>
              <a:rPr sz="1800" spc="-12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Sangskritik</a:t>
            </a:r>
            <a:r>
              <a:rPr sz="1800" spc="-6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Kendra4. 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Begum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60" dirty="0">
                <a:latin typeface="Verdana" panose="020B0604030504040204"/>
                <a:cs typeface="Verdana" panose="020B0604030504040204"/>
              </a:rPr>
              <a:t>Rokeya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 University</a:t>
            </a:r>
            <a:r>
              <a:rPr sz="1800" spc="-18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20" dirty="0">
                <a:latin typeface="Verdana" panose="020B0604030504040204"/>
                <a:cs typeface="Verdana" panose="020B0604030504040204"/>
              </a:rPr>
              <a:t>Film </a:t>
            </a:r>
            <a:r>
              <a:rPr sz="1800" spc="-75" dirty="0">
                <a:latin typeface="Verdana" panose="020B0604030504040204"/>
                <a:cs typeface="Verdana" panose="020B0604030504040204"/>
              </a:rPr>
              <a:t>Socity(BRUFS)5.Biggan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65" dirty="0">
                <a:latin typeface="Verdana" panose="020B0604030504040204"/>
                <a:cs typeface="Verdana" panose="020B0604030504040204"/>
              </a:rPr>
              <a:t>Andolon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Moncho6. </a:t>
            </a:r>
            <a:r>
              <a:rPr sz="1800" spc="-70" dirty="0">
                <a:latin typeface="Verdana" panose="020B0604030504040204"/>
                <a:cs typeface="Verdana" panose="020B0604030504040204"/>
              </a:rPr>
              <a:t>Bangladesh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45" dirty="0">
                <a:latin typeface="Verdana" panose="020B0604030504040204"/>
                <a:cs typeface="Verdana" panose="020B0604030504040204"/>
              </a:rPr>
              <a:t>Open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40" dirty="0">
                <a:latin typeface="Verdana" panose="020B0604030504040204"/>
                <a:cs typeface="Verdana" panose="020B0604030504040204"/>
              </a:rPr>
              <a:t>Science</a:t>
            </a:r>
            <a:r>
              <a:rPr sz="1800" spc="-11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Organization7.</a:t>
            </a:r>
            <a:r>
              <a:rPr sz="18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Begum </a:t>
            </a:r>
            <a:r>
              <a:rPr sz="1800" spc="-60" dirty="0">
                <a:latin typeface="Verdana" panose="020B0604030504040204"/>
                <a:cs typeface="Verdana" panose="020B0604030504040204"/>
              </a:rPr>
              <a:t>Rokeya</a:t>
            </a:r>
            <a:r>
              <a:rPr sz="1800" spc="-17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University</a:t>
            </a:r>
            <a:r>
              <a:rPr sz="1800" spc="-9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0" dirty="0">
                <a:latin typeface="Verdana" panose="020B0604030504040204"/>
                <a:cs typeface="Verdana" panose="020B0604030504040204"/>
              </a:rPr>
              <a:t>Debating</a:t>
            </a:r>
            <a:r>
              <a:rPr sz="1800" spc="-7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50" dirty="0">
                <a:latin typeface="Verdana" panose="020B0604030504040204"/>
                <a:cs typeface="Verdana" panose="020B0604030504040204"/>
              </a:rPr>
              <a:t>Association</a:t>
            </a:r>
            <a:r>
              <a:rPr sz="1800" spc="-11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70" dirty="0">
                <a:latin typeface="Verdana" panose="020B0604030504040204"/>
                <a:cs typeface="Verdana" panose="020B0604030504040204"/>
              </a:rPr>
              <a:t>(BRUDA)8. 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Begum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60" dirty="0">
                <a:latin typeface="Verdana" panose="020B0604030504040204"/>
                <a:cs typeface="Verdana" panose="020B0604030504040204"/>
              </a:rPr>
              <a:t>Rokeya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 University</a:t>
            </a:r>
            <a:r>
              <a:rPr sz="1800" spc="-18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Geographers </a:t>
            </a:r>
            <a:r>
              <a:rPr sz="1800" spc="-45" dirty="0">
                <a:latin typeface="Verdana" panose="020B0604030504040204"/>
                <a:cs typeface="Verdana" panose="020B0604030504040204"/>
              </a:rPr>
              <a:t>Association</a:t>
            </a:r>
            <a:r>
              <a:rPr sz="1800" spc="-7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10" dirty="0">
                <a:latin typeface="Verdana" panose="020B0604030504040204"/>
                <a:cs typeface="Verdana" panose="020B0604030504040204"/>
              </a:rPr>
              <a:t>(BRUGA)9.Badhon10.</a:t>
            </a:r>
            <a:r>
              <a:rPr sz="1800" spc="-114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0" dirty="0">
                <a:latin typeface="Verdana" panose="020B0604030504040204"/>
                <a:cs typeface="Verdana" panose="020B0604030504040204"/>
              </a:rPr>
              <a:t>Begum</a:t>
            </a:r>
            <a:r>
              <a:rPr sz="18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Rokeya 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University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60" dirty="0">
                <a:latin typeface="Verdana" panose="020B0604030504040204"/>
                <a:cs typeface="Verdana" panose="020B0604030504040204"/>
              </a:rPr>
              <a:t>Photographers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45" dirty="0">
                <a:latin typeface="Verdana" panose="020B0604030504040204"/>
                <a:cs typeface="Verdana" panose="020B0604030504040204"/>
              </a:rPr>
              <a:t>Club(BRUPC)11:GES Sports</a:t>
            </a:r>
            <a:r>
              <a:rPr sz="1800" spc="-19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20" dirty="0">
                <a:latin typeface="Verdana" panose="020B0604030504040204"/>
                <a:cs typeface="Verdana" panose="020B0604030504040204"/>
              </a:rPr>
              <a:t>Club</a:t>
            </a:r>
            <a:endParaRPr sz="1800">
              <a:latin typeface="Verdana" panose="020B0604030504040204"/>
              <a:cs typeface="Verdana" panose="020B0604030504040204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8109895" y="1347324"/>
            <a:ext cx="2643505" cy="4194175"/>
            <a:chOff x="8109895" y="1347324"/>
            <a:chExt cx="2643505" cy="4194175"/>
          </a:xfrm>
        </p:grpSpPr>
        <p:sp>
          <p:nvSpPr>
            <p:cNvPr id="5" name="object 5"/>
            <p:cNvSpPr/>
            <p:nvPr/>
          </p:nvSpPr>
          <p:spPr>
            <a:xfrm>
              <a:off x="8133999" y="1371428"/>
              <a:ext cx="2595880" cy="4145915"/>
            </a:xfrm>
            <a:custGeom>
              <a:avLst/>
              <a:gdLst/>
              <a:ahLst/>
              <a:cxnLst/>
              <a:rect l="l" t="t" r="r" b="b"/>
              <a:pathLst>
                <a:path w="2595879" h="4145915">
                  <a:moveTo>
                    <a:pt x="964150" y="3711787"/>
                  </a:moveTo>
                  <a:lnTo>
                    <a:pt x="674905" y="3711787"/>
                  </a:lnTo>
                  <a:lnTo>
                    <a:pt x="674905" y="4145639"/>
                  </a:lnTo>
                  <a:lnTo>
                    <a:pt x="964150" y="4145639"/>
                  </a:lnTo>
                  <a:lnTo>
                    <a:pt x="964150" y="3711787"/>
                  </a:lnTo>
                  <a:close/>
                </a:path>
                <a:path w="2595879" h="4145915">
                  <a:moveTo>
                    <a:pt x="1542639" y="3711787"/>
                  </a:moveTo>
                  <a:lnTo>
                    <a:pt x="1253394" y="3711787"/>
                  </a:lnTo>
                  <a:lnTo>
                    <a:pt x="1253394" y="4145639"/>
                  </a:lnTo>
                  <a:lnTo>
                    <a:pt x="1542639" y="4145639"/>
                  </a:lnTo>
                  <a:lnTo>
                    <a:pt x="1542639" y="3711787"/>
                  </a:lnTo>
                  <a:close/>
                </a:path>
                <a:path w="2595879" h="4145915">
                  <a:moveTo>
                    <a:pt x="2319315" y="2072816"/>
                  </a:moveTo>
                  <a:lnTo>
                    <a:pt x="1639054" y="2072816"/>
                  </a:lnTo>
                  <a:lnTo>
                    <a:pt x="1687253" y="2074511"/>
                  </a:lnTo>
                  <a:lnTo>
                    <a:pt x="1734537" y="2079518"/>
                  </a:lnTo>
                  <a:lnTo>
                    <a:pt x="1780793" y="2087724"/>
                  </a:lnTo>
                  <a:lnTo>
                    <a:pt x="1825905" y="2099014"/>
                  </a:lnTo>
                  <a:lnTo>
                    <a:pt x="1869760" y="2113275"/>
                  </a:lnTo>
                  <a:lnTo>
                    <a:pt x="1912244" y="2130391"/>
                  </a:lnTo>
                  <a:lnTo>
                    <a:pt x="1953241" y="2150250"/>
                  </a:lnTo>
                  <a:lnTo>
                    <a:pt x="1992639" y="2172736"/>
                  </a:lnTo>
                  <a:lnTo>
                    <a:pt x="2030323" y="2197735"/>
                  </a:lnTo>
                  <a:lnTo>
                    <a:pt x="2066179" y="2225134"/>
                  </a:lnTo>
                  <a:lnTo>
                    <a:pt x="2100092" y="2254818"/>
                  </a:lnTo>
                  <a:lnTo>
                    <a:pt x="2131948" y="2286672"/>
                  </a:lnTo>
                  <a:lnTo>
                    <a:pt x="2161717" y="2320694"/>
                  </a:lnTo>
                  <a:lnTo>
                    <a:pt x="2189033" y="2356437"/>
                  </a:lnTo>
                  <a:lnTo>
                    <a:pt x="2214034" y="2394119"/>
                  </a:lnTo>
                  <a:lnTo>
                    <a:pt x="2236521" y="2433515"/>
                  </a:lnTo>
                  <a:lnTo>
                    <a:pt x="2256380" y="2474511"/>
                  </a:lnTo>
                  <a:lnTo>
                    <a:pt x="2273498" y="2516992"/>
                  </a:lnTo>
                  <a:lnTo>
                    <a:pt x="2287759" y="2560845"/>
                  </a:lnTo>
                  <a:lnTo>
                    <a:pt x="2299050" y="2605955"/>
                  </a:lnTo>
                  <a:lnTo>
                    <a:pt x="2307257" y="2652208"/>
                  </a:lnTo>
                  <a:lnTo>
                    <a:pt x="2312264" y="2699490"/>
                  </a:lnTo>
                  <a:lnTo>
                    <a:pt x="2313959" y="2747687"/>
                  </a:lnTo>
                  <a:lnTo>
                    <a:pt x="2312264" y="2795883"/>
                  </a:lnTo>
                  <a:lnTo>
                    <a:pt x="2307257" y="2843165"/>
                  </a:lnTo>
                  <a:lnTo>
                    <a:pt x="2299050" y="2889418"/>
                  </a:lnTo>
                  <a:lnTo>
                    <a:pt x="2287759" y="2934528"/>
                  </a:lnTo>
                  <a:lnTo>
                    <a:pt x="2273498" y="2978381"/>
                  </a:lnTo>
                  <a:lnTo>
                    <a:pt x="2256381" y="3020862"/>
                  </a:lnTo>
                  <a:lnTo>
                    <a:pt x="2236521" y="3061858"/>
                  </a:lnTo>
                  <a:lnTo>
                    <a:pt x="2214034" y="3101254"/>
                  </a:lnTo>
                  <a:lnTo>
                    <a:pt x="2189033" y="3138936"/>
                  </a:lnTo>
                  <a:lnTo>
                    <a:pt x="2161633" y="3174790"/>
                  </a:lnTo>
                  <a:lnTo>
                    <a:pt x="2131948" y="3208701"/>
                  </a:lnTo>
                  <a:lnTo>
                    <a:pt x="2100092" y="3240555"/>
                  </a:lnTo>
                  <a:lnTo>
                    <a:pt x="2066179" y="3270239"/>
                  </a:lnTo>
                  <a:lnTo>
                    <a:pt x="2030323" y="3297638"/>
                  </a:lnTo>
                  <a:lnTo>
                    <a:pt x="1992640" y="3322637"/>
                  </a:lnTo>
                  <a:lnTo>
                    <a:pt x="1953242" y="3345123"/>
                  </a:lnTo>
                  <a:lnTo>
                    <a:pt x="1912244" y="3364982"/>
                  </a:lnTo>
                  <a:lnTo>
                    <a:pt x="1869760" y="3382099"/>
                  </a:lnTo>
                  <a:lnTo>
                    <a:pt x="1825905" y="3396359"/>
                  </a:lnTo>
                  <a:lnTo>
                    <a:pt x="1780531" y="3407696"/>
                  </a:lnTo>
                  <a:lnTo>
                    <a:pt x="1734537" y="3415855"/>
                  </a:lnTo>
                  <a:lnTo>
                    <a:pt x="1687253" y="3420863"/>
                  </a:lnTo>
                  <a:lnTo>
                    <a:pt x="1639054" y="3422557"/>
                  </a:lnTo>
                  <a:lnTo>
                    <a:pt x="0" y="3422557"/>
                  </a:lnTo>
                  <a:lnTo>
                    <a:pt x="0" y="3711787"/>
                  </a:lnTo>
                  <a:lnTo>
                    <a:pt x="1639054" y="3711787"/>
                  </a:lnTo>
                  <a:lnTo>
                    <a:pt x="1687164" y="3710218"/>
                  </a:lnTo>
                  <a:lnTo>
                    <a:pt x="1734644" y="3706331"/>
                  </a:lnTo>
                  <a:lnTo>
                    <a:pt x="1781440" y="3700180"/>
                  </a:lnTo>
                  <a:lnTo>
                    <a:pt x="1827496" y="3691823"/>
                  </a:lnTo>
                  <a:lnTo>
                    <a:pt x="1872759" y="3681315"/>
                  </a:lnTo>
                  <a:lnTo>
                    <a:pt x="1917173" y="3668711"/>
                  </a:lnTo>
                  <a:lnTo>
                    <a:pt x="1960683" y="3654067"/>
                  </a:lnTo>
                  <a:lnTo>
                    <a:pt x="2003235" y="3637440"/>
                  </a:lnTo>
                  <a:lnTo>
                    <a:pt x="2044774" y="3618883"/>
                  </a:lnTo>
                  <a:lnTo>
                    <a:pt x="2085245" y="3598455"/>
                  </a:lnTo>
                  <a:lnTo>
                    <a:pt x="2124593" y="3576209"/>
                  </a:lnTo>
                  <a:lnTo>
                    <a:pt x="2162763" y="3552201"/>
                  </a:lnTo>
                  <a:lnTo>
                    <a:pt x="2199702" y="3526489"/>
                  </a:lnTo>
                  <a:lnTo>
                    <a:pt x="2235353" y="3499126"/>
                  </a:lnTo>
                  <a:lnTo>
                    <a:pt x="2269662" y="3470169"/>
                  </a:lnTo>
                  <a:lnTo>
                    <a:pt x="2302575" y="3439674"/>
                  </a:lnTo>
                  <a:lnTo>
                    <a:pt x="2334036" y="3407696"/>
                  </a:lnTo>
                  <a:lnTo>
                    <a:pt x="2363991" y="3374291"/>
                  </a:lnTo>
                  <a:lnTo>
                    <a:pt x="2392385" y="3339514"/>
                  </a:lnTo>
                  <a:lnTo>
                    <a:pt x="2419162" y="3303422"/>
                  </a:lnTo>
                  <a:lnTo>
                    <a:pt x="2444270" y="3266070"/>
                  </a:lnTo>
                  <a:lnTo>
                    <a:pt x="2467651" y="3227514"/>
                  </a:lnTo>
                  <a:lnTo>
                    <a:pt x="2489253" y="3187809"/>
                  </a:lnTo>
                  <a:lnTo>
                    <a:pt x="2509019" y="3147011"/>
                  </a:lnTo>
                  <a:lnTo>
                    <a:pt x="2526896" y="3105176"/>
                  </a:lnTo>
                  <a:lnTo>
                    <a:pt x="2542828" y="3062360"/>
                  </a:lnTo>
                  <a:lnTo>
                    <a:pt x="2556760" y="3018618"/>
                  </a:lnTo>
                  <a:lnTo>
                    <a:pt x="2568638" y="2974006"/>
                  </a:lnTo>
                  <a:lnTo>
                    <a:pt x="2578407" y="2928580"/>
                  </a:lnTo>
                  <a:lnTo>
                    <a:pt x="2586013" y="2882395"/>
                  </a:lnTo>
                  <a:lnTo>
                    <a:pt x="2591399" y="2835507"/>
                  </a:lnTo>
                  <a:lnTo>
                    <a:pt x="2594512" y="2787972"/>
                  </a:lnTo>
                  <a:lnTo>
                    <a:pt x="2595298" y="2739845"/>
                  </a:lnTo>
                  <a:lnTo>
                    <a:pt x="2593640" y="2690457"/>
                  </a:lnTo>
                  <a:lnTo>
                    <a:pt x="2589506" y="2641604"/>
                  </a:lnTo>
                  <a:lnTo>
                    <a:pt x="2582947" y="2593360"/>
                  </a:lnTo>
                  <a:lnTo>
                    <a:pt x="2574017" y="2545795"/>
                  </a:lnTo>
                  <a:lnTo>
                    <a:pt x="2562768" y="2498982"/>
                  </a:lnTo>
                  <a:lnTo>
                    <a:pt x="2549253" y="2452993"/>
                  </a:lnTo>
                  <a:lnTo>
                    <a:pt x="2533525" y="2407900"/>
                  </a:lnTo>
                  <a:lnTo>
                    <a:pt x="2515636" y="2363777"/>
                  </a:lnTo>
                  <a:lnTo>
                    <a:pt x="2495640" y="2320694"/>
                  </a:lnTo>
                  <a:lnTo>
                    <a:pt x="2473589" y="2278723"/>
                  </a:lnTo>
                  <a:lnTo>
                    <a:pt x="2449537" y="2237938"/>
                  </a:lnTo>
                  <a:lnTo>
                    <a:pt x="2423535" y="2198410"/>
                  </a:lnTo>
                  <a:lnTo>
                    <a:pt x="2395636" y="2160212"/>
                  </a:lnTo>
                  <a:lnTo>
                    <a:pt x="2365894" y="2123415"/>
                  </a:lnTo>
                  <a:lnTo>
                    <a:pt x="2334362" y="2088092"/>
                  </a:lnTo>
                  <a:lnTo>
                    <a:pt x="2319315" y="2072816"/>
                  </a:lnTo>
                  <a:close/>
                </a:path>
                <a:path w="2595879" h="4145915">
                  <a:moveTo>
                    <a:pt x="578489" y="723075"/>
                  </a:moveTo>
                  <a:lnTo>
                    <a:pt x="289244" y="723075"/>
                  </a:lnTo>
                  <a:lnTo>
                    <a:pt x="289245" y="3422557"/>
                  </a:lnTo>
                  <a:lnTo>
                    <a:pt x="578490" y="3422557"/>
                  </a:lnTo>
                  <a:lnTo>
                    <a:pt x="578489" y="2072816"/>
                  </a:lnTo>
                  <a:lnTo>
                    <a:pt x="2319315" y="2072816"/>
                  </a:lnTo>
                  <a:lnTo>
                    <a:pt x="2266135" y="2022155"/>
                  </a:lnTo>
                  <a:lnTo>
                    <a:pt x="2229546" y="1991686"/>
                  </a:lnTo>
                  <a:lnTo>
                    <a:pt x="2191379" y="1962979"/>
                  </a:lnTo>
                  <a:lnTo>
                    <a:pt x="2151684" y="1936107"/>
                  </a:lnTo>
                  <a:lnTo>
                    <a:pt x="2110515" y="1911142"/>
                  </a:lnTo>
                  <a:lnTo>
                    <a:pt x="2067925" y="1888155"/>
                  </a:lnTo>
                  <a:lnTo>
                    <a:pt x="2023966" y="1867220"/>
                  </a:lnTo>
                  <a:lnTo>
                    <a:pt x="1978692" y="1848408"/>
                  </a:lnTo>
                  <a:lnTo>
                    <a:pt x="1932155" y="1831791"/>
                  </a:lnTo>
                  <a:lnTo>
                    <a:pt x="1965107" y="1796654"/>
                  </a:lnTo>
                  <a:lnTo>
                    <a:pt x="1976014" y="1783586"/>
                  </a:lnTo>
                  <a:lnTo>
                    <a:pt x="578489" y="1783586"/>
                  </a:lnTo>
                  <a:lnTo>
                    <a:pt x="578489" y="723075"/>
                  </a:lnTo>
                  <a:close/>
                </a:path>
                <a:path w="2595879" h="4145915">
                  <a:moveTo>
                    <a:pt x="1542639" y="0"/>
                  </a:moveTo>
                  <a:lnTo>
                    <a:pt x="1253394" y="0"/>
                  </a:lnTo>
                  <a:lnTo>
                    <a:pt x="1253394" y="433845"/>
                  </a:lnTo>
                  <a:lnTo>
                    <a:pt x="0" y="433845"/>
                  </a:lnTo>
                  <a:lnTo>
                    <a:pt x="0" y="723075"/>
                  </a:lnTo>
                  <a:lnTo>
                    <a:pt x="1349809" y="723075"/>
                  </a:lnTo>
                  <a:lnTo>
                    <a:pt x="1398072" y="725242"/>
                  </a:lnTo>
                  <a:lnTo>
                    <a:pt x="1445122" y="731619"/>
                  </a:lnTo>
                  <a:lnTo>
                    <a:pt x="1490771" y="742018"/>
                  </a:lnTo>
                  <a:lnTo>
                    <a:pt x="1534832" y="756252"/>
                  </a:lnTo>
                  <a:lnTo>
                    <a:pt x="1577119" y="774133"/>
                  </a:lnTo>
                  <a:lnTo>
                    <a:pt x="1617442" y="795475"/>
                  </a:lnTo>
                  <a:lnTo>
                    <a:pt x="1655617" y="820091"/>
                  </a:lnTo>
                  <a:lnTo>
                    <a:pt x="1691454" y="847792"/>
                  </a:lnTo>
                  <a:lnTo>
                    <a:pt x="1724767" y="878392"/>
                  </a:lnTo>
                  <a:lnTo>
                    <a:pt x="1755368" y="911703"/>
                  </a:lnTo>
                  <a:lnTo>
                    <a:pt x="1783071" y="947538"/>
                  </a:lnTo>
                  <a:lnTo>
                    <a:pt x="1807687" y="985710"/>
                  </a:lnTo>
                  <a:lnTo>
                    <a:pt x="1829030" y="1026032"/>
                  </a:lnTo>
                  <a:lnTo>
                    <a:pt x="1846913" y="1068316"/>
                  </a:lnTo>
                  <a:lnTo>
                    <a:pt x="1861147" y="1112375"/>
                  </a:lnTo>
                  <a:lnTo>
                    <a:pt x="1871547" y="1158022"/>
                  </a:lnTo>
                  <a:lnTo>
                    <a:pt x="1877924" y="1205070"/>
                  </a:lnTo>
                  <a:lnTo>
                    <a:pt x="1880012" y="1251563"/>
                  </a:lnTo>
                  <a:lnTo>
                    <a:pt x="1880091" y="1253330"/>
                  </a:lnTo>
                  <a:lnTo>
                    <a:pt x="1877924" y="1301591"/>
                  </a:lnTo>
                  <a:lnTo>
                    <a:pt x="1871547" y="1348639"/>
                  </a:lnTo>
                  <a:lnTo>
                    <a:pt x="1861147" y="1394286"/>
                  </a:lnTo>
                  <a:lnTo>
                    <a:pt x="1846913" y="1438345"/>
                  </a:lnTo>
                  <a:lnTo>
                    <a:pt x="1829030" y="1480629"/>
                  </a:lnTo>
                  <a:lnTo>
                    <a:pt x="1807687" y="1520951"/>
                  </a:lnTo>
                  <a:lnTo>
                    <a:pt x="1783071" y="1559123"/>
                  </a:lnTo>
                  <a:lnTo>
                    <a:pt x="1755368" y="1594958"/>
                  </a:lnTo>
                  <a:lnTo>
                    <a:pt x="1724767" y="1628269"/>
                  </a:lnTo>
                  <a:lnTo>
                    <a:pt x="1691454" y="1658869"/>
                  </a:lnTo>
                  <a:lnTo>
                    <a:pt x="1655617" y="1686570"/>
                  </a:lnTo>
                  <a:lnTo>
                    <a:pt x="1617443" y="1711185"/>
                  </a:lnTo>
                  <a:lnTo>
                    <a:pt x="1577119" y="1732528"/>
                  </a:lnTo>
                  <a:lnTo>
                    <a:pt x="1534833" y="1750409"/>
                  </a:lnTo>
                  <a:lnTo>
                    <a:pt x="1490771" y="1764643"/>
                  </a:lnTo>
                  <a:lnTo>
                    <a:pt x="1445122" y="1775042"/>
                  </a:lnTo>
                  <a:lnTo>
                    <a:pt x="1398072" y="1781419"/>
                  </a:lnTo>
                  <a:lnTo>
                    <a:pt x="1349809" y="1783586"/>
                  </a:lnTo>
                  <a:lnTo>
                    <a:pt x="1976014" y="1783586"/>
                  </a:lnTo>
                  <a:lnTo>
                    <a:pt x="2023651" y="1722274"/>
                  </a:lnTo>
                  <a:lnTo>
                    <a:pt x="2049242" y="1683247"/>
                  </a:lnTo>
                  <a:lnTo>
                    <a:pt x="2072381" y="1643142"/>
                  </a:lnTo>
                  <a:lnTo>
                    <a:pt x="2093068" y="1602065"/>
                  </a:lnTo>
                  <a:lnTo>
                    <a:pt x="2111302" y="1560127"/>
                  </a:lnTo>
                  <a:lnTo>
                    <a:pt x="2127085" y="1517436"/>
                  </a:lnTo>
                  <a:lnTo>
                    <a:pt x="2140417" y="1474101"/>
                  </a:lnTo>
                  <a:lnTo>
                    <a:pt x="2151297" y="1430230"/>
                  </a:lnTo>
                  <a:lnTo>
                    <a:pt x="2159727" y="1385932"/>
                  </a:lnTo>
                  <a:lnTo>
                    <a:pt x="2165707" y="1341315"/>
                  </a:lnTo>
                  <a:lnTo>
                    <a:pt x="2169236" y="1296490"/>
                  </a:lnTo>
                  <a:lnTo>
                    <a:pt x="2170274" y="1253330"/>
                  </a:lnTo>
                  <a:lnTo>
                    <a:pt x="2170316" y="1251563"/>
                  </a:lnTo>
                  <a:lnTo>
                    <a:pt x="2168947" y="1206644"/>
                  </a:lnTo>
                  <a:lnTo>
                    <a:pt x="2165129" y="1161842"/>
                  </a:lnTo>
                  <a:lnTo>
                    <a:pt x="2158862" y="1117265"/>
                  </a:lnTo>
                  <a:lnTo>
                    <a:pt x="2150148" y="1073022"/>
                  </a:lnTo>
                  <a:lnTo>
                    <a:pt x="2138985" y="1029222"/>
                  </a:lnTo>
                  <a:lnTo>
                    <a:pt x="2125375" y="985973"/>
                  </a:lnTo>
                  <a:lnTo>
                    <a:pt x="2109318" y="943384"/>
                  </a:lnTo>
                  <a:lnTo>
                    <a:pt x="2090814" y="901564"/>
                  </a:lnTo>
                  <a:lnTo>
                    <a:pt x="2069863" y="860622"/>
                  </a:lnTo>
                  <a:lnTo>
                    <a:pt x="2046467" y="820666"/>
                  </a:lnTo>
                  <a:lnTo>
                    <a:pt x="2020625" y="781804"/>
                  </a:lnTo>
                  <a:lnTo>
                    <a:pt x="1992337" y="744147"/>
                  </a:lnTo>
                  <a:lnTo>
                    <a:pt x="1961604" y="707802"/>
                  </a:lnTo>
                  <a:lnTo>
                    <a:pt x="1928427" y="672878"/>
                  </a:lnTo>
                  <a:lnTo>
                    <a:pt x="1891966" y="638783"/>
                  </a:lnTo>
                  <a:lnTo>
                    <a:pt x="1853626" y="607074"/>
                  </a:lnTo>
                  <a:lnTo>
                    <a:pt x="1813524" y="577817"/>
                  </a:lnTo>
                  <a:lnTo>
                    <a:pt x="1771782" y="551079"/>
                  </a:lnTo>
                  <a:lnTo>
                    <a:pt x="1728518" y="526925"/>
                  </a:lnTo>
                  <a:lnTo>
                    <a:pt x="1683852" y="505424"/>
                  </a:lnTo>
                  <a:lnTo>
                    <a:pt x="1637904" y="486641"/>
                  </a:lnTo>
                  <a:lnTo>
                    <a:pt x="1590793" y="470643"/>
                  </a:lnTo>
                  <a:lnTo>
                    <a:pt x="1542639" y="457497"/>
                  </a:lnTo>
                  <a:lnTo>
                    <a:pt x="1542639" y="0"/>
                  </a:lnTo>
                  <a:close/>
                </a:path>
                <a:path w="2595879" h="4145915">
                  <a:moveTo>
                    <a:pt x="964149" y="0"/>
                  </a:moveTo>
                  <a:lnTo>
                    <a:pt x="674904" y="0"/>
                  </a:lnTo>
                  <a:lnTo>
                    <a:pt x="674904" y="433845"/>
                  </a:lnTo>
                  <a:lnTo>
                    <a:pt x="964149" y="433845"/>
                  </a:lnTo>
                  <a:lnTo>
                    <a:pt x="964149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133999" y="1371428"/>
              <a:ext cx="2595880" cy="4145915"/>
            </a:xfrm>
            <a:custGeom>
              <a:avLst/>
              <a:gdLst/>
              <a:ahLst/>
              <a:cxnLst/>
              <a:rect l="l" t="t" r="r" b="b"/>
              <a:pathLst>
                <a:path w="2595879" h="4145915">
                  <a:moveTo>
                    <a:pt x="1932155" y="1831791"/>
                  </a:moveTo>
                  <a:lnTo>
                    <a:pt x="1965107" y="1796654"/>
                  </a:lnTo>
                  <a:lnTo>
                    <a:pt x="1995606" y="1760112"/>
                  </a:lnTo>
                  <a:lnTo>
                    <a:pt x="2023651" y="1722274"/>
                  </a:lnTo>
                  <a:lnTo>
                    <a:pt x="2049242" y="1683247"/>
                  </a:lnTo>
                  <a:lnTo>
                    <a:pt x="2072381" y="1643142"/>
                  </a:lnTo>
                  <a:lnTo>
                    <a:pt x="2093068" y="1602065"/>
                  </a:lnTo>
                  <a:lnTo>
                    <a:pt x="2111302" y="1560127"/>
                  </a:lnTo>
                  <a:lnTo>
                    <a:pt x="2127085" y="1517436"/>
                  </a:lnTo>
                  <a:lnTo>
                    <a:pt x="2140417" y="1474101"/>
                  </a:lnTo>
                  <a:lnTo>
                    <a:pt x="2151297" y="1430230"/>
                  </a:lnTo>
                  <a:lnTo>
                    <a:pt x="2159727" y="1385932"/>
                  </a:lnTo>
                  <a:lnTo>
                    <a:pt x="2165707" y="1341316"/>
                  </a:lnTo>
                  <a:lnTo>
                    <a:pt x="2169236" y="1296490"/>
                  </a:lnTo>
                  <a:lnTo>
                    <a:pt x="2170316" y="1251563"/>
                  </a:lnTo>
                  <a:lnTo>
                    <a:pt x="2168947" y="1206644"/>
                  </a:lnTo>
                  <a:lnTo>
                    <a:pt x="2165129" y="1161842"/>
                  </a:lnTo>
                  <a:lnTo>
                    <a:pt x="2158862" y="1117265"/>
                  </a:lnTo>
                  <a:lnTo>
                    <a:pt x="2150148" y="1073022"/>
                  </a:lnTo>
                  <a:lnTo>
                    <a:pt x="2138985" y="1029222"/>
                  </a:lnTo>
                  <a:lnTo>
                    <a:pt x="2125375" y="985973"/>
                  </a:lnTo>
                  <a:lnTo>
                    <a:pt x="2109318" y="943384"/>
                  </a:lnTo>
                  <a:lnTo>
                    <a:pt x="2090814" y="901564"/>
                  </a:lnTo>
                  <a:lnTo>
                    <a:pt x="2069863" y="860622"/>
                  </a:lnTo>
                  <a:lnTo>
                    <a:pt x="2046467" y="820666"/>
                  </a:lnTo>
                  <a:lnTo>
                    <a:pt x="2020625" y="781804"/>
                  </a:lnTo>
                  <a:lnTo>
                    <a:pt x="1992337" y="744147"/>
                  </a:lnTo>
                  <a:lnTo>
                    <a:pt x="1961604" y="707802"/>
                  </a:lnTo>
                  <a:lnTo>
                    <a:pt x="1928427" y="672878"/>
                  </a:lnTo>
                  <a:lnTo>
                    <a:pt x="1891967" y="638783"/>
                  </a:lnTo>
                  <a:lnTo>
                    <a:pt x="1853626" y="607074"/>
                  </a:lnTo>
                  <a:lnTo>
                    <a:pt x="1813524" y="577817"/>
                  </a:lnTo>
                  <a:lnTo>
                    <a:pt x="1771782" y="551079"/>
                  </a:lnTo>
                  <a:lnTo>
                    <a:pt x="1728518" y="526925"/>
                  </a:lnTo>
                  <a:lnTo>
                    <a:pt x="1683852" y="505424"/>
                  </a:lnTo>
                  <a:lnTo>
                    <a:pt x="1637904" y="486641"/>
                  </a:lnTo>
                  <a:lnTo>
                    <a:pt x="1590793" y="470643"/>
                  </a:lnTo>
                  <a:lnTo>
                    <a:pt x="1542639" y="457497"/>
                  </a:lnTo>
                  <a:lnTo>
                    <a:pt x="1542639" y="0"/>
                  </a:lnTo>
                  <a:lnTo>
                    <a:pt x="1253394" y="0"/>
                  </a:lnTo>
                  <a:lnTo>
                    <a:pt x="1253394" y="433845"/>
                  </a:lnTo>
                  <a:lnTo>
                    <a:pt x="964149" y="433845"/>
                  </a:lnTo>
                  <a:lnTo>
                    <a:pt x="964149" y="0"/>
                  </a:lnTo>
                  <a:lnTo>
                    <a:pt x="674904" y="0"/>
                  </a:lnTo>
                  <a:lnTo>
                    <a:pt x="674904" y="433845"/>
                  </a:lnTo>
                  <a:lnTo>
                    <a:pt x="0" y="433845"/>
                  </a:lnTo>
                  <a:lnTo>
                    <a:pt x="0" y="723075"/>
                  </a:lnTo>
                  <a:lnTo>
                    <a:pt x="289244" y="723075"/>
                  </a:lnTo>
                  <a:lnTo>
                    <a:pt x="289245" y="3422557"/>
                  </a:lnTo>
                  <a:lnTo>
                    <a:pt x="0" y="3422557"/>
                  </a:lnTo>
                  <a:lnTo>
                    <a:pt x="0" y="3711787"/>
                  </a:lnTo>
                  <a:lnTo>
                    <a:pt x="674905" y="3711787"/>
                  </a:lnTo>
                  <a:lnTo>
                    <a:pt x="674905" y="4145639"/>
                  </a:lnTo>
                  <a:lnTo>
                    <a:pt x="964150" y="4145639"/>
                  </a:lnTo>
                  <a:lnTo>
                    <a:pt x="964150" y="3711787"/>
                  </a:lnTo>
                  <a:lnTo>
                    <a:pt x="1253394" y="3711787"/>
                  </a:lnTo>
                  <a:lnTo>
                    <a:pt x="1253394" y="4145639"/>
                  </a:lnTo>
                  <a:lnTo>
                    <a:pt x="1542639" y="4145639"/>
                  </a:lnTo>
                  <a:lnTo>
                    <a:pt x="1542639" y="3711787"/>
                  </a:lnTo>
                  <a:lnTo>
                    <a:pt x="1639054" y="3711787"/>
                  </a:lnTo>
                  <a:lnTo>
                    <a:pt x="1687164" y="3710218"/>
                  </a:lnTo>
                  <a:lnTo>
                    <a:pt x="1734644" y="3706331"/>
                  </a:lnTo>
                  <a:lnTo>
                    <a:pt x="1781440" y="3700180"/>
                  </a:lnTo>
                  <a:lnTo>
                    <a:pt x="1827496" y="3691823"/>
                  </a:lnTo>
                  <a:lnTo>
                    <a:pt x="1872759" y="3681315"/>
                  </a:lnTo>
                  <a:lnTo>
                    <a:pt x="1917173" y="3668711"/>
                  </a:lnTo>
                  <a:lnTo>
                    <a:pt x="1960683" y="3654067"/>
                  </a:lnTo>
                  <a:lnTo>
                    <a:pt x="2003235" y="3637440"/>
                  </a:lnTo>
                  <a:lnTo>
                    <a:pt x="2044774" y="3618883"/>
                  </a:lnTo>
                  <a:lnTo>
                    <a:pt x="2085245" y="3598455"/>
                  </a:lnTo>
                  <a:lnTo>
                    <a:pt x="2124593" y="3576209"/>
                  </a:lnTo>
                  <a:lnTo>
                    <a:pt x="2162763" y="3552202"/>
                  </a:lnTo>
                  <a:lnTo>
                    <a:pt x="2199702" y="3526489"/>
                  </a:lnTo>
                  <a:lnTo>
                    <a:pt x="2235353" y="3499126"/>
                  </a:lnTo>
                  <a:lnTo>
                    <a:pt x="2269662" y="3470169"/>
                  </a:lnTo>
                  <a:lnTo>
                    <a:pt x="2302575" y="3439674"/>
                  </a:lnTo>
                  <a:lnTo>
                    <a:pt x="2334036" y="3407696"/>
                  </a:lnTo>
                  <a:lnTo>
                    <a:pt x="2363991" y="3374291"/>
                  </a:lnTo>
                  <a:lnTo>
                    <a:pt x="2392385" y="3339514"/>
                  </a:lnTo>
                  <a:lnTo>
                    <a:pt x="2419162" y="3303422"/>
                  </a:lnTo>
                  <a:lnTo>
                    <a:pt x="2444270" y="3266070"/>
                  </a:lnTo>
                  <a:lnTo>
                    <a:pt x="2467651" y="3227514"/>
                  </a:lnTo>
                  <a:lnTo>
                    <a:pt x="2489253" y="3187809"/>
                  </a:lnTo>
                  <a:lnTo>
                    <a:pt x="2509019" y="3147011"/>
                  </a:lnTo>
                  <a:lnTo>
                    <a:pt x="2526896" y="3105176"/>
                  </a:lnTo>
                  <a:lnTo>
                    <a:pt x="2542828" y="3062360"/>
                  </a:lnTo>
                  <a:lnTo>
                    <a:pt x="2556760" y="3018618"/>
                  </a:lnTo>
                  <a:lnTo>
                    <a:pt x="2568638" y="2974006"/>
                  </a:lnTo>
                  <a:lnTo>
                    <a:pt x="2578407" y="2928580"/>
                  </a:lnTo>
                  <a:lnTo>
                    <a:pt x="2586013" y="2882395"/>
                  </a:lnTo>
                  <a:lnTo>
                    <a:pt x="2591399" y="2835507"/>
                  </a:lnTo>
                  <a:lnTo>
                    <a:pt x="2594513" y="2787972"/>
                  </a:lnTo>
                  <a:lnTo>
                    <a:pt x="2595298" y="2739845"/>
                  </a:lnTo>
                  <a:lnTo>
                    <a:pt x="2593640" y="2690457"/>
                  </a:lnTo>
                  <a:lnTo>
                    <a:pt x="2589506" y="2641605"/>
                  </a:lnTo>
                  <a:lnTo>
                    <a:pt x="2582947" y="2593360"/>
                  </a:lnTo>
                  <a:lnTo>
                    <a:pt x="2574017" y="2545795"/>
                  </a:lnTo>
                  <a:lnTo>
                    <a:pt x="2562768" y="2498982"/>
                  </a:lnTo>
                  <a:lnTo>
                    <a:pt x="2549253" y="2452993"/>
                  </a:lnTo>
                  <a:lnTo>
                    <a:pt x="2533525" y="2407900"/>
                  </a:lnTo>
                  <a:lnTo>
                    <a:pt x="2515636" y="2363777"/>
                  </a:lnTo>
                  <a:lnTo>
                    <a:pt x="2495640" y="2320694"/>
                  </a:lnTo>
                  <a:lnTo>
                    <a:pt x="2473589" y="2278723"/>
                  </a:lnTo>
                  <a:lnTo>
                    <a:pt x="2449537" y="2237938"/>
                  </a:lnTo>
                  <a:lnTo>
                    <a:pt x="2423535" y="2198410"/>
                  </a:lnTo>
                  <a:lnTo>
                    <a:pt x="2395636" y="2160212"/>
                  </a:lnTo>
                  <a:lnTo>
                    <a:pt x="2365894" y="2123415"/>
                  </a:lnTo>
                  <a:lnTo>
                    <a:pt x="2334362" y="2088092"/>
                  </a:lnTo>
                  <a:lnTo>
                    <a:pt x="2301091" y="2054314"/>
                  </a:lnTo>
                  <a:lnTo>
                    <a:pt x="2266135" y="2022155"/>
                  </a:lnTo>
                  <a:lnTo>
                    <a:pt x="2229547" y="1991686"/>
                  </a:lnTo>
                  <a:lnTo>
                    <a:pt x="2191379" y="1962979"/>
                  </a:lnTo>
                  <a:lnTo>
                    <a:pt x="2151684" y="1936107"/>
                  </a:lnTo>
                  <a:lnTo>
                    <a:pt x="2110515" y="1911142"/>
                  </a:lnTo>
                  <a:lnTo>
                    <a:pt x="2067925" y="1888155"/>
                  </a:lnTo>
                  <a:lnTo>
                    <a:pt x="2023966" y="1867220"/>
                  </a:lnTo>
                  <a:lnTo>
                    <a:pt x="1978692" y="1848408"/>
                  </a:lnTo>
                  <a:lnTo>
                    <a:pt x="1932155" y="1831791"/>
                  </a:lnTo>
                  <a:close/>
                </a:path>
                <a:path w="2595879" h="4145915">
                  <a:moveTo>
                    <a:pt x="1349809" y="723075"/>
                  </a:moveTo>
                  <a:lnTo>
                    <a:pt x="1398072" y="725242"/>
                  </a:lnTo>
                  <a:lnTo>
                    <a:pt x="1445122" y="731619"/>
                  </a:lnTo>
                  <a:lnTo>
                    <a:pt x="1490771" y="742018"/>
                  </a:lnTo>
                  <a:lnTo>
                    <a:pt x="1534833" y="756252"/>
                  </a:lnTo>
                  <a:lnTo>
                    <a:pt x="1577119" y="774133"/>
                  </a:lnTo>
                  <a:lnTo>
                    <a:pt x="1617443" y="795475"/>
                  </a:lnTo>
                  <a:lnTo>
                    <a:pt x="1655617" y="820091"/>
                  </a:lnTo>
                  <a:lnTo>
                    <a:pt x="1691454" y="847792"/>
                  </a:lnTo>
                  <a:lnTo>
                    <a:pt x="1724767" y="878392"/>
                  </a:lnTo>
                  <a:lnTo>
                    <a:pt x="1755368" y="911703"/>
                  </a:lnTo>
                  <a:lnTo>
                    <a:pt x="1783071" y="947538"/>
                  </a:lnTo>
                  <a:lnTo>
                    <a:pt x="1807687" y="985710"/>
                  </a:lnTo>
                  <a:lnTo>
                    <a:pt x="1829030" y="1026032"/>
                  </a:lnTo>
                  <a:lnTo>
                    <a:pt x="1846913" y="1068316"/>
                  </a:lnTo>
                  <a:lnTo>
                    <a:pt x="1861147" y="1112375"/>
                  </a:lnTo>
                  <a:lnTo>
                    <a:pt x="1871547" y="1158022"/>
                  </a:lnTo>
                  <a:lnTo>
                    <a:pt x="1877924" y="1205070"/>
                  </a:lnTo>
                  <a:lnTo>
                    <a:pt x="1880091" y="1253330"/>
                  </a:lnTo>
                  <a:lnTo>
                    <a:pt x="1877924" y="1301591"/>
                  </a:lnTo>
                  <a:lnTo>
                    <a:pt x="1871547" y="1348639"/>
                  </a:lnTo>
                  <a:lnTo>
                    <a:pt x="1861147" y="1394286"/>
                  </a:lnTo>
                  <a:lnTo>
                    <a:pt x="1846913" y="1438345"/>
                  </a:lnTo>
                  <a:lnTo>
                    <a:pt x="1829030" y="1480629"/>
                  </a:lnTo>
                  <a:lnTo>
                    <a:pt x="1807687" y="1520951"/>
                  </a:lnTo>
                  <a:lnTo>
                    <a:pt x="1783071" y="1559123"/>
                  </a:lnTo>
                  <a:lnTo>
                    <a:pt x="1755368" y="1594958"/>
                  </a:lnTo>
                  <a:lnTo>
                    <a:pt x="1724767" y="1628269"/>
                  </a:lnTo>
                  <a:lnTo>
                    <a:pt x="1691454" y="1658869"/>
                  </a:lnTo>
                  <a:lnTo>
                    <a:pt x="1655617" y="1686570"/>
                  </a:lnTo>
                  <a:lnTo>
                    <a:pt x="1617443" y="1711186"/>
                  </a:lnTo>
                  <a:lnTo>
                    <a:pt x="1577119" y="1732528"/>
                  </a:lnTo>
                  <a:lnTo>
                    <a:pt x="1534833" y="1750409"/>
                  </a:lnTo>
                  <a:lnTo>
                    <a:pt x="1490771" y="1764643"/>
                  </a:lnTo>
                  <a:lnTo>
                    <a:pt x="1445122" y="1775042"/>
                  </a:lnTo>
                  <a:lnTo>
                    <a:pt x="1398072" y="1781419"/>
                  </a:lnTo>
                  <a:lnTo>
                    <a:pt x="1349809" y="1783586"/>
                  </a:lnTo>
                  <a:lnTo>
                    <a:pt x="578489" y="1783586"/>
                  </a:lnTo>
                  <a:lnTo>
                    <a:pt x="578489" y="723075"/>
                  </a:lnTo>
                  <a:lnTo>
                    <a:pt x="1349809" y="723075"/>
                  </a:lnTo>
                  <a:close/>
                </a:path>
                <a:path w="2595879" h="4145915">
                  <a:moveTo>
                    <a:pt x="1639054" y="3422557"/>
                  </a:moveTo>
                  <a:lnTo>
                    <a:pt x="578490" y="3422557"/>
                  </a:lnTo>
                  <a:lnTo>
                    <a:pt x="578489" y="2072816"/>
                  </a:lnTo>
                  <a:lnTo>
                    <a:pt x="1639054" y="2072816"/>
                  </a:lnTo>
                  <a:lnTo>
                    <a:pt x="1687253" y="2074511"/>
                  </a:lnTo>
                  <a:lnTo>
                    <a:pt x="1734537" y="2079518"/>
                  </a:lnTo>
                  <a:lnTo>
                    <a:pt x="1780793" y="2087724"/>
                  </a:lnTo>
                  <a:lnTo>
                    <a:pt x="1825905" y="2099014"/>
                  </a:lnTo>
                  <a:lnTo>
                    <a:pt x="1869760" y="2113275"/>
                  </a:lnTo>
                  <a:lnTo>
                    <a:pt x="1912244" y="2130391"/>
                  </a:lnTo>
                  <a:lnTo>
                    <a:pt x="1953241" y="2150250"/>
                  </a:lnTo>
                  <a:lnTo>
                    <a:pt x="1992639" y="2172736"/>
                  </a:lnTo>
                  <a:lnTo>
                    <a:pt x="2030323" y="2197735"/>
                  </a:lnTo>
                  <a:lnTo>
                    <a:pt x="2066179" y="2225134"/>
                  </a:lnTo>
                  <a:lnTo>
                    <a:pt x="2100092" y="2254818"/>
                  </a:lnTo>
                  <a:lnTo>
                    <a:pt x="2131948" y="2286672"/>
                  </a:lnTo>
                  <a:lnTo>
                    <a:pt x="2161633" y="2320584"/>
                  </a:lnTo>
                  <a:lnTo>
                    <a:pt x="2189033" y="2356437"/>
                  </a:lnTo>
                  <a:lnTo>
                    <a:pt x="2214034" y="2394119"/>
                  </a:lnTo>
                  <a:lnTo>
                    <a:pt x="2236521" y="2433515"/>
                  </a:lnTo>
                  <a:lnTo>
                    <a:pt x="2256381" y="2474511"/>
                  </a:lnTo>
                  <a:lnTo>
                    <a:pt x="2273498" y="2516992"/>
                  </a:lnTo>
                  <a:lnTo>
                    <a:pt x="2287759" y="2560845"/>
                  </a:lnTo>
                  <a:lnTo>
                    <a:pt x="2299050" y="2605955"/>
                  </a:lnTo>
                  <a:lnTo>
                    <a:pt x="2307257" y="2652208"/>
                  </a:lnTo>
                  <a:lnTo>
                    <a:pt x="2312264" y="2699490"/>
                  </a:lnTo>
                  <a:lnTo>
                    <a:pt x="2313959" y="2747687"/>
                  </a:lnTo>
                  <a:lnTo>
                    <a:pt x="2312264" y="2795883"/>
                  </a:lnTo>
                  <a:lnTo>
                    <a:pt x="2307257" y="2843165"/>
                  </a:lnTo>
                  <a:lnTo>
                    <a:pt x="2299050" y="2889418"/>
                  </a:lnTo>
                  <a:lnTo>
                    <a:pt x="2287759" y="2934528"/>
                  </a:lnTo>
                  <a:lnTo>
                    <a:pt x="2273498" y="2978381"/>
                  </a:lnTo>
                  <a:lnTo>
                    <a:pt x="2256381" y="3020863"/>
                  </a:lnTo>
                  <a:lnTo>
                    <a:pt x="2236521" y="3061858"/>
                  </a:lnTo>
                  <a:lnTo>
                    <a:pt x="2214034" y="3101254"/>
                  </a:lnTo>
                  <a:lnTo>
                    <a:pt x="2189033" y="3138936"/>
                  </a:lnTo>
                  <a:lnTo>
                    <a:pt x="2161633" y="3174790"/>
                  </a:lnTo>
                  <a:lnTo>
                    <a:pt x="2131948" y="3208701"/>
                  </a:lnTo>
                  <a:lnTo>
                    <a:pt x="2100092" y="3240556"/>
                  </a:lnTo>
                  <a:lnTo>
                    <a:pt x="2066179" y="3270239"/>
                  </a:lnTo>
                  <a:lnTo>
                    <a:pt x="2030323" y="3297638"/>
                  </a:lnTo>
                  <a:lnTo>
                    <a:pt x="1992640" y="3322637"/>
                  </a:lnTo>
                  <a:lnTo>
                    <a:pt x="1953242" y="3345124"/>
                  </a:lnTo>
                  <a:lnTo>
                    <a:pt x="1912244" y="3364982"/>
                  </a:lnTo>
                  <a:lnTo>
                    <a:pt x="1869760" y="3382099"/>
                  </a:lnTo>
                  <a:lnTo>
                    <a:pt x="1825905" y="3396359"/>
                  </a:lnTo>
                  <a:lnTo>
                    <a:pt x="1780793" y="3407650"/>
                  </a:lnTo>
                  <a:lnTo>
                    <a:pt x="1734538" y="3415855"/>
                  </a:lnTo>
                  <a:lnTo>
                    <a:pt x="1687253" y="3420863"/>
                  </a:lnTo>
                  <a:lnTo>
                    <a:pt x="1639054" y="3422557"/>
                  </a:lnTo>
                  <a:close/>
                </a:path>
              </a:pathLst>
            </a:custGeom>
            <a:ln w="48206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object 4"/>
          <p:cNvGrpSpPr/>
          <p:nvPr/>
        </p:nvGrpSpPr>
        <p:grpSpPr>
          <a:xfrm>
            <a:off x="3780379" y="3043472"/>
            <a:ext cx="4189729" cy="2529205"/>
            <a:chOff x="6516907" y="2160762"/>
            <a:chExt cx="4189729" cy="2529205"/>
          </a:xfrm>
        </p:grpSpPr>
        <p:sp>
          <p:nvSpPr>
            <p:cNvPr id="5" name="object 5"/>
            <p:cNvSpPr/>
            <p:nvPr/>
          </p:nvSpPr>
          <p:spPr>
            <a:xfrm>
              <a:off x="8360562" y="4190397"/>
              <a:ext cx="373380" cy="403860"/>
            </a:xfrm>
            <a:custGeom>
              <a:avLst/>
              <a:gdLst/>
              <a:ahLst/>
              <a:cxnLst/>
              <a:rect l="l" t="t" r="r" b="b"/>
              <a:pathLst>
                <a:path w="373379" h="403860">
                  <a:moveTo>
                    <a:pt x="273176" y="0"/>
                  </a:moveTo>
                  <a:lnTo>
                    <a:pt x="208162" y="31610"/>
                  </a:lnTo>
                  <a:lnTo>
                    <a:pt x="22068" y="246323"/>
                  </a:lnTo>
                  <a:lnTo>
                    <a:pt x="0" y="314912"/>
                  </a:lnTo>
                  <a:lnTo>
                    <a:pt x="9319" y="350325"/>
                  </a:lnTo>
                  <a:lnTo>
                    <a:pt x="47492" y="391702"/>
                  </a:lnTo>
                  <a:lnTo>
                    <a:pt x="84622" y="402735"/>
                  </a:lnTo>
                  <a:lnTo>
                    <a:pt x="103186" y="403779"/>
                  </a:lnTo>
                  <a:lnTo>
                    <a:pt x="120931" y="399231"/>
                  </a:lnTo>
                  <a:lnTo>
                    <a:pt x="165218" y="370379"/>
                  </a:lnTo>
                  <a:lnTo>
                    <a:pt x="351312" y="155666"/>
                  </a:lnTo>
                  <a:lnTo>
                    <a:pt x="373380" y="87078"/>
                  </a:lnTo>
                  <a:lnTo>
                    <a:pt x="364061" y="51665"/>
                  </a:lnTo>
                  <a:lnTo>
                    <a:pt x="341768" y="22067"/>
                  </a:lnTo>
                  <a:lnTo>
                    <a:pt x="309485" y="4100"/>
                  </a:lnTo>
                  <a:lnTo>
                    <a:pt x="273176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360562" y="4190397"/>
              <a:ext cx="373380" cy="403860"/>
            </a:xfrm>
            <a:custGeom>
              <a:avLst/>
              <a:gdLst/>
              <a:ahLst/>
              <a:cxnLst/>
              <a:rect l="l" t="t" r="r" b="b"/>
              <a:pathLst>
                <a:path w="373379" h="403860">
                  <a:moveTo>
                    <a:pt x="103186" y="403779"/>
                  </a:moveTo>
                  <a:lnTo>
                    <a:pt x="47492" y="391702"/>
                  </a:lnTo>
                  <a:lnTo>
                    <a:pt x="9319" y="350325"/>
                  </a:lnTo>
                  <a:lnTo>
                    <a:pt x="0" y="314912"/>
                  </a:lnTo>
                  <a:lnTo>
                    <a:pt x="4100" y="278604"/>
                  </a:lnTo>
                  <a:lnTo>
                    <a:pt x="22068" y="246323"/>
                  </a:lnTo>
                  <a:lnTo>
                    <a:pt x="208162" y="31610"/>
                  </a:lnTo>
                  <a:lnTo>
                    <a:pt x="237761" y="9319"/>
                  </a:lnTo>
                  <a:lnTo>
                    <a:pt x="273176" y="0"/>
                  </a:lnTo>
                  <a:lnTo>
                    <a:pt x="309485" y="4100"/>
                  </a:lnTo>
                  <a:lnTo>
                    <a:pt x="341768" y="22067"/>
                  </a:lnTo>
                  <a:lnTo>
                    <a:pt x="364061" y="51665"/>
                  </a:lnTo>
                  <a:lnTo>
                    <a:pt x="373380" y="87078"/>
                  </a:lnTo>
                  <a:lnTo>
                    <a:pt x="369280" y="123385"/>
                  </a:lnTo>
                  <a:lnTo>
                    <a:pt x="165218" y="370379"/>
                  </a:lnTo>
                  <a:lnTo>
                    <a:pt x="120931" y="399231"/>
                  </a:lnTo>
                  <a:lnTo>
                    <a:pt x="103186" y="403779"/>
                  </a:lnTo>
                  <a:close/>
                </a:path>
              </a:pathLst>
            </a:custGeom>
            <a:ln w="4771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043248" y="3997155"/>
              <a:ext cx="454659" cy="488315"/>
            </a:xfrm>
            <a:custGeom>
              <a:avLst/>
              <a:gdLst/>
              <a:ahLst/>
              <a:cxnLst/>
              <a:rect l="l" t="t" r="r" b="b"/>
              <a:pathLst>
                <a:path w="454659" h="488314">
                  <a:moveTo>
                    <a:pt x="330436" y="0"/>
                  </a:moveTo>
                  <a:lnTo>
                    <a:pt x="286223" y="11108"/>
                  </a:lnTo>
                  <a:lnTo>
                    <a:pt x="248721" y="38767"/>
                  </a:lnTo>
                  <a:lnTo>
                    <a:pt x="29226" y="291651"/>
                  </a:lnTo>
                  <a:lnTo>
                    <a:pt x="5889" y="331835"/>
                  </a:lnTo>
                  <a:lnTo>
                    <a:pt x="0" y="376940"/>
                  </a:lnTo>
                  <a:lnTo>
                    <a:pt x="11108" y="421150"/>
                  </a:lnTo>
                  <a:lnTo>
                    <a:pt x="38769" y="458650"/>
                  </a:lnTo>
                  <a:lnTo>
                    <a:pt x="60316" y="473859"/>
                  </a:lnTo>
                  <a:lnTo>
                    <a:pt x="82310" y="483700"/>
                  </a:lnTo>
                  <a:lnTo>
                    <a:pt x="105199" y="488173"/>
                  </a:lnTo>
                  <a:lnTo>
                    <a:pt x="129430" y="487279"/>
                  </a:lnTo>
                  <a:lnTo>
                    <a:pt x="171182" y="477139"/>
                  </a:lnTo>
                  <a:lnTo>
                    <a:pt x="205777" y="449107"/>
                  </a:lnTo>
                  <a:lnTo>
                    <a:pt x="425272" y="196223"/>
                  </a:lnTo>
                  <a:lnTo>
                    <a:pt x="448608" y="156039"/>
                  </a:lnTo>
                  <a:lnTo>
                    <a:pt x="454498" y="110935"/>
                  </a:lnTo>
                  <a:lnTo>
                    <a:pt x="443389" y="66725"/>
                  </a:lnTo>
                  <a:lnTo>
                    <a:pt x="415729" y="29224"/>
                  </a:lnTo>
                  <a:lnTo>
                    <a:pt x="375543" y="5889"/>
                  </a:lnTo>
                  <a:lnTo>
                    <a:pt x="330436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043248" y="3997155"/>
              <a:ext cx="454659" cy="488315"/>
            </a:xfrm>
            <a:custGeom>
              <a:avLst/>
              <a:gdLst/>
              <a:ahLst/>
              <a:cxnLst/>
              <a:rect l="l" t="t" r="r" b="b"/>
              <a:pathLst>
                <a:path w="454659" h="488314">
                  <a:moveTo>
                    <a:pt x="129430" y="487279"/>
                  </a:moveTo>
                  <a:lnTo>
                    <a:pt x="82310" y="483700"/>
                  </a:lnTo>
                  <a:lnTo>
                    <a:pt x="38769" y="458650"/>
                  </a:lnTo>
                  <a:lnTo>
                    <a:pt x="11108" y="421150"/>
                  </a:lnTo>
                  <a:lnTo>
                    <a:pt x="0" y="376940"/>
                  </a:lnTo>
                  <a:lnTo>
                    <a:pt x="5889" y="331835"/>
                  </a:lnTo>
                  <a:lnTo>
                    <a:pt x="29226" y="291651"/>
                  </a:lnTo>
                  <a:lnTo>
                    <a:pt x="248721" y="38767"/>
                  </a:lnTo>
                  <a:lnTo>
                    <a:pt x="286223" y="11108"/>
                  </a:lnTo>
                  <a:lnTo>
                    <a:pt x="330436" y="0"/>
                  </a:lnTo>
                  <a:lnTo>
                    <a:pt x="375543" y="5889"/>
                  </a:lnTo>
                  <a:lnTo>
                    <a:pt x="415729" y="29224"/>
                  </a:lnTo>
                  <a:lnTo>
                    <a:pt x="443389" y="66725"/>
                  </a:lnTo>
                  <a:lnTo>
                    <a:pt x="454498" y="110935"/>
                  </a:lnTo>
                  <a:lnTo>
                    <a:pt x="448608" y="156039"/>
                  </a:lnTo>
                  <a:lnTo>
                    <a:pt x="425272" y="196223"/>
                  </a:lnTo>
                  <a:lnTo>
                    <a:pt x="205777" y="449107"/>
                  </a:lnTo>
                  <a:lnTo>
                    <a:pt x="171182" y="477139"/>
                  </a:lnTo>
                  <a:lnTo>
                    <a:pt x="129430" y="487279"/>
                  </a:lnTo>
                  <a:close/>
                </a:path>
              </a:pathLst>
            </a:custGeom>
            <a:ln w="4771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7718648" y="3772770"/>
              <a:ext cx="502920" cy="535305"/>
            </a:xfrm>
            <a:custGeom>
              <a:avLst/>
              <a:gdLst/>
              <a:ahLst/>
              <a:cxnLst/>
              <a:rect l="l" t="t" r="r" b="b"/>
              <a:pathLst>
                <a:path w="502920" h="535304">
                  <a:moveTo>
                    <a:pt x="373867" y="0"/>
                  </a:moveTo>
                  <a:lnTo>
                    <a:pt x="330350" y="3549"/>
                  </a:lnTo>
                  <a:lnTo>
                    <a:pt x="289123" y="19925"/>
                  </a:lnTo>
                  <a:lnTo>
                    <a:pt x="253622" y="48439"/>
                  </a:lnTo>
                  <a:lnTo>
                    <a:pt x="34126" y="301323"/>
                  </a:lnTo>
                  <a:lnTo>
                    <a:pt x="9963" y="339112"/>
                  </a:lnTo>
                  <a:lnTo>
                    <a:pt x="0" y="381482"/>
                  </a:lnTo>
                  <a:lnTo>
                    <a:pt x="3550" y="424998"/>
                  </a:lnTo>
                  <a:lnTo>
                    <a:pt x="19926" y="466222"/>
                  </a:lnTo>
                  <a:lnTo>
                    <a:pt x="48441" y="501722"/>
                  </a:lnTo>
                  <a:lnTo>
                    <a:pt x="97351" y="529157"/>
                  </a:lnTo>
                  <a:lnTo>
                    <a:pt x="124937" y="535271"/>
                  </a:lnTo>
                  <a:lnTo>
                    <a:pt x="153417" y="535122"/>
                  </a:lnTo>
                  <a:lnTo>
                    <a:pt x="204712" y="522000"/>
                  </a:lnTo>
                  <a:lnTo>
                    <a:pt x="248850" y="487408"/>
                  </a:lnTo>
                  <a:lnTo>
                    <a:pt x="468346" y="234523"/>
                  </a:lnTo>
                  <a:lnTo>
                    <a:pt x="492509" y="196734"/>
                  </a:lnTo>
                  <a:lnTo>
                    <a:pt x="502472" y="154364"/>
                  </a:lnTo>
                  <a:lnTo>
                    <a:pt x="498922" y="110849"/>
                  </a:lnTo>
                  <a:lnTo>
                    <a:pt x="482546" y="69624"/>
                  </a:lnTo>
                  <a:lnTo>
                    <a:pt x="454031" y="34125"/>
                  </a:lnTo>
                  <a:lnTo>
                    <a:pt x="416239" y="9962"/>
                  </a:lnTo>
                  <a:lnTo>
                    <a:pt x="373867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7718648" y="3772770"/>
              <a:ext cx="502920" cy="535305"/>
            </a:xfrm>
            <a:custGeom>
              <a:avLst/>
              <a:gdLst/>
              <a:ahLst/>
              <a:cxnLst/>
              <a:rect l="l" t="t" r="r" b="b"/>
              <a:pathLst>
                <a:path w="502920" h="535304">
                  <a:moveTo>
                    <a:pt x="153417" y="535122"/>
                  </a:moveTo>
                  <a:lnTo>
                    <a:pt x="97351" y="529157"/>
                  </a:lnTo>
                  <a:lnTo>
                    <a:pt x="48441" y="501722"/>
                  </a:lnTo>
                  <a:lnTo>
                    <a:pt x="19926" y="466222"/>
                  </a:lnTo>
                  <a:lnTo>
                    <a:pt x="3550" y="424998"/>
                  </a:lnTo>
                  <a:lnTo>
                    <a:pt x="0" y="381482"/>
                  </a:lnTo>
                  <a:lnTo>
                    <a:pt x="9963" y="339112"/>
                  </a:lnTo>
                  <a:lnTo>
                    <a:pt x="34126" y="301323"/>
                  </a:lnTo>
                  <a:lnTo>
                    <a:pt x="253622" y="48439"/>
                  </a:lnTo>
                  <a:lnTo>
                    <a:pt x="289123" y="19925"/>
                  </a:lnTo>
                  <a:lnTo>
                    <a:pt x="330350" y="3549"/>
                  </a:lnTo>
                  <a:lnTo>
                    <a:pt x="373867" y="0"/>
                  </a:lnTo>
                  <a:lnTo>
                    <a:pt x="416239" y="9962"/>
                  </a:lnTo>
                  <a:lnTo>
                    <a:pt x="454031" y="34125"/>
                  </a:lnTo>
                  <a:lnTo>
                    <a:pt x="482546" y="69624"/>
                  </a:lnTo>
                  <a:lnTo>
                    <a:pt x="498922" y="110849"/>
                  </a:lnTo>
                  <a:lnTo>
                    <a:pt x="502472" y="154364"/>
                  </a:lnTo>
                  <a:lnTo>
                    <a:pt x="492509" y="196734"/>
                  </a:lnTo>
                  <a:lnTo>
                    <a:pt x="468346" y="234523"/>
                  </a:lnTo>
                  <a:lnTo>
                    <a:pt x="248850" y="487408"/>
                  </a:lnTo>
                  <a:lnTo>
                    <a:pt x="204712" y="522000"/>
                  </a:lnTo>
                  <a:lnTo>
                    <a:pt x="153417" y="535122"/>
                  </a:lnTo>
                  <a:close/>
                </a:path>
              </a:pathLst>
            </a:custGeom>
            <a:ln w="4771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370318" y="3562829"/>
              <a:ext cx="535940" cy="568960"/>
            </a:xfrm>
            <a:custGeom>
              <a:avLst/>
              <a:gdLst/>
              <a:ahLst/>
              <a:cxnLst/>
              <a:rect l="l" t="t" r="r" b="b"/>
              <a:pathLst>
                <a:path w="535940" h="568960">
                  <a:moveTo>
                    <a:pt x="407269" y="0"/>
                  </a:moveTo>
                  <a:lnTo>
                    <a:pt x="363751" y="3549"/>
                  </a:lnTo>
                  <a:lnTo>
                    <a:pt x="322524" y="19925"/>
                  </a:lnTo>
                  <a:lnTo>
                    <a:pt x="287023" y="48439"/>
                  </a:lnTo>
                  <a:lnTo>
                    <a:pt x="34126" y="334723"/>
                  </a:lnTo>
                  <a:lnTo>
                    <a:pt x="9963" y="372512"/>
                  </a:lnTo>
                  <a:lnTo>
                    <a:pt x="0" y="414882"/>
                  </a:lnTo>
                  <a:lnTo>
                    <a:pt x="3550" y="458397"/>
                  </a:lnTo>
                  <a:lnTo>
                    <a:pt x="19926" y="499622"/>
                  </a:lnTo>
                  <a:lnTo>
                    <a:pt x="48441" y="535121"/>
                  </a:lnTo>
                  <a:lnTo>
                    <a:pt x="97351" y="562557"/>
                  </a:lnTo>
                  <a:lnTo>
                    <a:pt x="124937" y="568670"/>
                  </a:lnTo>
                  <a:lnTo>
                    <a:pt x="153417" y="568521"/>
                  </a:lnTo>
                  <a:lnTo>
                    <a:pt x="202923" y="553611"/>
                  </a:lnTo>
                  <a:lnTo>
                    <a:pt x="248850" y="520807"/>
                  </a:lnTo>
                  <a:lnTo>
                    <a:pt x="501747" y="234523"/>
                  </a:lnTo>
                  <a:lnTo>
                    <a:pt x="525911" y="196734"/>
                  </a:lnTo>
                  <a:lnTo>
                    <a:pt x="535874" y="154364"/>
                  </a:lnTo>
                  <a:lnTo>
                    <a:pt x="532324" y="110849"/>
                  </a:lnTo>
                  <a:lnTo>
                    <a:pt x="515947" y="69624"/>
                  </a:lnTo>
                  <a:lnTo>
                    <a:pt x="487432" y="34125"/>
                  </a:lnTo>
                  <a:lnTo>
                    <a:pt x="449641" y="9962"/>
                  </a:lnTo>
                  <a:lnTo>
                    <a:pt x="407269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7370318" y="3562829"/>
              <a:ext cx="535940" cy="568960"/>
            </a:xfrm>
            <a:custGeom>
              <a:avLst/>
              <a:gdLst/>
              <a:ahLst/>
              <a:cxnLst/>
              <a:rect l="l" t="t" r="r" b="b"/>
              <a:pathLst>
                <a:path w="535940" h="568960">
                  <a:moveTo>
                    <a:pt x="153417" y="568521"/>
                  </a:moveTo>
                  <a:lnTo>
                    <a:pt x="97351" y="562557"/>
                  </a:lnTo>
                  <a:lnTo>
                    <a:pt x="48441" y="535121"/>
                  </a:lnTo>
                  <a:lnTo>
                    <a:pt x="19926" y="499622"/>
                  </a:lnTo>
                  <a:lnTo>
                    <a:pt x="3550" y="458397"/>
                  </a:lnTo>
                  <a:lnTo>
                    <a:pt x="0" y="414882"/>
                  </a:lnTo>
                  <a:lnTo>
                    <a:pt x="9963" y="372512"/>
                  </a:lnTo>
                  <a:lnTo>
                    <a:pt x="34126" y="334723"/>
                  </a:lnTo>
                  <a:lnTo>
                    <a:pt x="287023" y="48439"/>
                  </a:lnTo>
                  <a:lnTo>
                    <a:pt x="322524" y="19925"/>
                  </a:lnTo>
                  <a:lnTo>
                    <a:pt x="363751" y="3549"/>
                  </a:lnTo>
                  <a:lnTo>
                    <a:pt x="407269" y="0"/>
                  </a:lnTo>
                  <a:lnTo>
                    <a:pt x="449641" y="9962"/>
                  </a:lnTo>
                  <a:lnTo>
                    <a:pt x="487432" y="34125"/>
                  </a:lnTo>
                  <a:lnTo>
                    <a:pt x="515947" y="69624"/>
                  </a:lnTo>
                  <a:lnTo>
                    <a:pt x="532324" y="110849"/>
                  </a:lnTo>
                  <a:lnTo>
                    <a:pt x="535874" y="154364"/>
                  </a:lnTo>
                  <a:lnTo>
                    <a:pt x="525911" y="196734"/>
                  </a:lnTo>
                  <a:lnTo>
                    <a:pt x="501747" y="234523"/>
                  </a:lnTo>
                  <a:lnTo>
                    <a:pt x="248850" y="520807"/>
                  </a:lnTo>
                  <a:lnTo>
                    <a:pt x="202923" y="553611"/>
                  </a:lnTo>
                  <a:lnTo>
                    <a:pt x="153417" y="568521"/>
                  </a:lnTo>
                  <a:close/>
                </a:path>
              </a:pathLst>
            </a:custGeom>
            <a:ln w="4771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6540765" y="2184619"/>
              <a:ext cx="953769" cy="1135380"/>
            </a:xfrm>
            <a:custGeom>
              <a:avLst/>
              <a:gdLst/>
              <a:ahLst/>
              <a:cxnLst/>
              <a:rect l="l" t="t" r="r" b="b"/>
              <a:pathLst>
                <a:path w="953770" h="1135379">
                  <a:moveTo>
                    <a:pt x="543979" y="0"/>
                  </a:moveTo>
                  <a:lnTo>
                    <a:pt x="0" y="897023"/>
                  </a:lnTo>
                  <a:lnTo>
                    <a:pt x="367416" y="1121278"/>
                  </a:lnTo>
                  <a:lnTo>
                    <a:pt x="402316" y="1134847"/>
                  </a:lnTo>
                  <a:lnTo>
                    <a:pt x="472106" y="1117253"/>
                  </a:lnTo>
                  <a:lnTo>
                    <a:pt x="940025" y="353083"/>
                  </a:lnTo>
                  <a:lnTo>
                    <a:pt x="953595" y="318192"/>
                  </a:lnTo>
                  <a:lnTo>
                    <a:pt x="951955" y="281512"/>
                  </a:lnTo>
                  <a:lnTo>
                    <a:pt x="935999" y="248411"/>
                  </a:lnTo>
                  <a:lnTo>
                    <a:pt x="906624" y="224255"/>
                  </a:lnTo>
                  <a:lnTo>
                    <a:pt x="543979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6540765" y="2184619"/>
              <a:ext cx="953769" cy="1135380"/>
            </a:xfrm>
            <a:custGeom>
              <a:avLst/>
              <a:gdLst/>
              <a:ahLst/>
              <a:cxnLst/>
              <a:rect l="l" t="t" r="r" b="b"/>
              <a:pathLst>
                <a:path w="953770" h="1135379">
                  <a:moveTo>
                    <a:pt x="0" y="897023"/>
                  </a:moveTo>
                  <a:lnTo>
                    <a:pt x="367416" y="1121278"/>
                  </a:lnTo>
                  <a:lnTo>
                    <a:pt x="402316" y="1134847"/>
                  </a:lnTo>
                  <a:lnTo>
                    <a:pt x="439002" y="1133207"/>
                  </a:lnTo>
                  <a:lnTo>
                    <a:pt x="472106" y="1117253"/>
                  </a:lnTo>
                  <a:lnTo>
                    <a:pt x="496263" y="1087879"/>
                  </a:lnTo>
                  <a:lnTo>
                    <a:pt x="940025" y="353083"/>
                  </a:lnTo>
                  <a:lnTo>
                    <a:pt x="953595" y="318192"/>
                  </a:lnTo>
                  <a:lnTo>
                    <a:pt x="951955" y="281512"/>
                  </a:lnTo>
                  <a:lnTo>
                    <a:pt x="935999" y="248411"/>
                  </a:lnTo>
                  <a:lnTo>
                    <a:pt x="906624" y="224255"/>
                  </a:lnTo>
                  <a:lnTo>
                    <a:pt x="543979" y="0"/>
                  </a:lnTo>
                  <a:lnTo>
                    <a:pt x="0" y="897023"/>
                  </a:lnTo>
                  <a:close/>
                </a:path>
              </a:pathLst>
            </a:custGeom>
            <a:ln w="4771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7127689" y="2614045"/>
              <a:ext cx="2557780" cy="2052320"/>
            </a:xfrm>
            <a:custGeom>
              <a:avLst/>
              <a:gdLst/>
              <a:ahLst/>
              <a:cxnLst/>
              <a:rect l="l" t="t" r="r" b="b"/>
              <a:pathLst>
                <a:path w="2557779" h="2052320">
                  <a:moveTo>
                    <a:pt x="2288998" y="1469591"/>
                  </a:moveTo>
                  <a:lnTo>
                    <a:pt x="1517381" y="1469591"/>
                  </a:lnTo>
                  <a:lnTo>
                    <a:pt x="1552200" y="1472349"/>
                  </a:lnTo>
                  <a:lnTo>
                    <a:pt x="1584781" y="1480923"/>
                  </a:lnTo>
                  <a:lnTo>
                    <a:pt x="1641444" y="1517305"/>
                  </a:lnTo>
                  <a:lnTo>
                    <a:pt x="1687371" y="1576351"/>
                  </a:lnTo>
                  <a:lnTo>
                    <a:pt x="1708247" y="1646133"/>
                  </a:lnTo>
                  <a:lnTo>
                    <a:pt x="1707502" y="1684527"/>
                  </a:lnTo>
                  <a:lnTo>
                    <a:pt x="1698704" y="1720686"/>
                  </a:lnTo>
                  <a:lnTo>
                    <a:pt x="1682749" y="1754160"/>
                  </a:lnTo>
                  <a:lnTo>
                    <a:pt x="1660531" y="1784503"/>
                  </a:lnTo>
                  <a:lnTo>
                    <a:pt x="1498295" y="1970588"/>
                  </a:lnTo>
                  <a:lnTo>
                    <a:pt x="1565098" y="2023073"/>
                  </a:lnTo>
                  <a:lnTo>
                    <a:pt x="1591044" y="2036269"/>
                  </a:lnTo>
                  <a:lnTo>
                    <a:pt x="1618779" y="2046334"/>
                  </a:lnTo>
                  <a:lnTo>
                    <a:pt x="1648303" y="2051925"/>
                  </a:lnTo>
                  <a:lnTo>
                    <a:pt x="1679617" y="2051702"/>
                  </a:lnTo>
                  <a:lnTo>
                    <a:pt x="1729454" y="2040480"/>
                  </a:lnTo>
                  <a:lnTo>
                    <a:pt x="1772929" y="2017595"/>
                  </a:lnTo>
                  <a:lnTo>
                    <a:pt x="1808452" y="1984902"/>
                  </a:lnTo>
                  <a:lnTo>
                    <a:pt x="1834431" y="1944257"/>
                  </a:lnTo>
                  <a:lnTo>
                    <a:pt x="1849276" y="1897515"/>
                  </a:lnTo>
                  <a:lnTo>
                    <a:pt x="1851396" y="1846531"/>
                  </a:lnTo>
                  <a:lnTo>
                    <a:pt x="1851396" y="1841760"/>
                  </a:lnTo>
                  <a:lnTo>
                    <a:pt x="1920303" y="1841760"/>
                  </a:lnTo>
                  <a:lnTo>
                    <a:pt x="1992425" y="1812425"/>
                  </a:lnTo>
                  <a:lnTo>
                    <a:pt x="2027947" y="1779732"/>
                  </a:lnTo>
                  <a:lnTo>
                    <a:pt x="2053926" y="1739087"/>
                  </a:lnTo>
                  <a:lnTo>
                    <a:pt x="2068771" y="1692344"/>
                  </a:lnTo>
                  <a:lnTo>
                    <a:pt x="2070892" y="1641361"/>
                  </a:lnTo>
                  <a:lnTo>
                    <a:pt x="2070892" y="1636590"/>
                  </a:lnTo>
                  <a:lnTo>
                    <a:pt x="2139799" y="1636590"/>
                  </a:lnTo>
                  <a:lnTo>
                    <a:pt x="2211920" y="1607255"/>
                  </a:lnTo>
                  <a:lnTo>
                    <a:pt x="2247443" y="1574562"/>
                  </a:lnTo>
                  <a:lnTo>
                    <a:pt x="2273421" y="1533916"/>
                  </a:lnTo>
                  <a:lnTo>
                    <a:pt x="2288267" y="1487174"/>
                  </a:lnTo>
                  <a:lnTo>
                    <a:pt x="2288874" y="1472573"/>
                  </a:lnTo>
                  <a:lnTo>
                    <a:pt x="2288998" y="1469591"/>
                  </a:lnTo>
                  <a:close/>
                </a:path>
                <a:path w="2557779" h="2052320">
                  <a:moveTo>
                    <a:pt x="1920303" y="1841760"/>
                  </a:moveTo>
                  <a:lnTo>
                    <a:pt x="1851396" y="1841760"/>
                  </a:lnTo>
                  <a:lnTo>
                    <a:pt x="1862878" y="1844518"/>
                  </a:lnTo>
                  <a:lnTo>
                    <a:pt x="1875255" y="1845935"/>
                  </a:lnTo>
                  <a:lnTo>
                    <a:pt x="1889399" y="1846531"/>
                  </a:lnTo>
                  <a:lnTo>
                    <a:pt x="1899113" y="1846531"/>
                  </a:lnTo>
                  <a:lnTo>
                    <a:pt x="1920303" y="1841760"/>
                  </a:lnTo>
                  <a:close/>
                </a:path>
                <a:path w="2557779" h="2052320">
                  <a:moveTo>
                    <a:pt x="2139799" y="1636590"/>
                  </a:moveTo>
                  <a:lnTo>
                    <a:pt x="2070892" y="1636590"/>
                  </a:lnTo>
                  <a:lnTo>
                    <a:pt x="2082374" y="1639348"/>
                  </a:lnTo>
                  <a:lnTo>
                    <a:pt x="2094750" y="1640765"/>
                  </a:lnTo>
                  <a:lnTo>
                    <a:pt x="2108895" y="1641361"/>
                  </a:lnTo>
                  <a:lnTo>
                    <a:pt x="2118608" y="1641361"/>
                  </a:lnTo>
                  <a:lnTo>
                    <a:pt x="2139799" y="1636590"/>
                  </a:lnTo>
                  <a:close/>
                </a:path>
                <a:path w="2557779" h="2052320">
                  <a:moveTo>
                    <a:pt x="2553486" y="1278735"/>
                  </a:moveTo>
                  <a:lnTo>
                    <a:pt x="1250170" y="1278735"/>
                  </a:lnTo>
                  <a:lnTo>
                    <a:pt x="1288641" y="1282239"/>
                  </a:lnTo>
                  <a:lnTo>
                    <a:pt x="1325323" y="1292453"/>
                  </a:lnTo>
                  <a:lnTo>
                    <a:pt x="1360216" y="1308929"/>
                  </a:lnTo>
                  <a:lnTo>
                    <a:pt x="1393319" y="1331220"/>
                  </a:lnTo>
                  <a:lnTo>
                    <a:pt x="1421949" y="1362383"/>
                  </a:lnTo>
                  <a:lnTo>
                    <a:pt x="1443421" y="1398020"/>
                  </a:lnTo>
                  <a:lnTo>
                    <a:pt x="1457736" y="1437235"/>
                  </a:lnTo>
                  <a:lnTo>
                    <a:pt x="1464893" y="1479134"/>
                  </a:lnTo>
                  <a:lnTo>
                    <a:pt x="1476450" y="1475630"/>
                  </a:lnTo>
                  <a:lnTo>
                    <a:pt x="1489348" y="1472573"/>
                  </a:lnTo>
                  <a:lnTo>
                    <a:pt x="1503141" y="1470411"/>
                  </a:lnTo>
                  <a:lnTo>
                    <a:pt x="1517381" y="1469591"/>
                  </a:lnTo>
                  <a:lnTo>
                    <a:pt x="2288998" y="1469591"/>
                  </a:lnTo>
                  <a:lnTo>
                    <a:pt x="2290344" y="1437235"/>
                  </a:lnTo>
                  <a:lnTo>
                    <a:pt x="2290387" y="1436191"/>
                  </a:lnTo>
                  <a:lnTo>
                    <a:pt x="2289642" y="1429034"/>
                  </a:lnTo>
                  <a:lnTo>
                    <a:pt x="2286361" y="1414720"/>
                  </a:lnTo>
                  <a:lnTo>
                    <a:pt x="2285616" y="1407563"/>
                  </a:lnTo>
                  <a:lnTo>
                    <a:pt x="2450597" y="1407563"/>
                  </a:lnTo>
                  <a:lnTo>
                    <a:pt x="2479132" y="1392542"/>
                  </a:lnTo>
                  <a:lnTo>
                    <a:pt x="2514654" y="1359849"/>
                  </a:lnTo>
                  <a:lnTo>
                    <a:pt x="2540633" y="1319203"/>
                  </a:lnTo>
                  <a:lnTo>
                    <a:pt x="2553486" y="1278735"/>
                  </a:lnTo>
                  <a:close/>
                </a:path>
                <a:path w="2557779" h="2052320">
                  <a:moveTo>
                    <a:pt x="2450597" y="1407563"/>
                  </a:moveTo>
                  <a:lnTo>
                    <a:pt x="2285616" y="1407563"/>
                  </a:lnTo>
                  <a:lnTo>
                    <a:pt x="2307983" y="1417255"/>
                  </a:lnTo>
                  <a:lnTo>
                    <a:pt x="2332139" y="1424263"/>
                  </a:lnTo>
                  <a:lnTo>
                    <a:pt x="2358085" y="1427692"/>
                  </a:lnTo>
                  <a:lnTo>
                    <a:pt x="2385820" y="1426648"/>
                  </a:lnTo>
                  <a:lnTo>
                    <a:pt x="2435657" y="1415427"/>
                  </a:lnTo>
                  <a:lnTo>
                    <a:pt x="2450597" y="1407563"/>
                  </a:lnTo>
                  <a:close/>
                </a:path>
                <a:path w="2557779" h="2052320">
                  <a:moveTo>
                    <a:pt x="2460576" y="1054479"/>
                  </a:moveTo>
                  <a:lnTo>
                    <a:pt x="949556" y="1054479"/>
                  </a:lnTo>
                  <a:lnTo>
                    <a:pt x="992277" y="1058057"/>
                  </a:lnTo>
                  <a:lnTo>
                    <a:pt x="1033656" y="1068793"/>
                  </a:lnTo>
                  <a:lnTo>
                    <a:pt x="1072351" y="1086686"/>
                  </a:lnTo>
                  <a:lnTo>
                    <a:pt x="1107020" y="1111736"/>
                  </a:lnTo>
                  <a:lnTo>
                    <a:pt x="1141838" y="1150056"/>
                  </a:lnTo>
                  <a:lnTo>
                    <a:pt x="1167262" y="1192850"/>
                  </a:lnTo>
                  <a:lnTo>
                    <a:pt x="1182845" y="1239222"/>
                  </a:lnTo>
                  <a:lnTo>
                    <a:pt x="1188138" y="1288278"/>
                  </a:lnTo>
                  <a:lnTo>
                    <a:pt x="1203199" y="1284774"/>
                  </a:lnTo>
                  <a:lnTo>
                    <a:pt x="1219154" y="1281717"/>
                  </a:lnTo>
                  <a:lnTo>
                    <a:pt x="1235109" y="1279555"/>
                  </a:lnTo>
                  <a:lnTo>
                    <a:pt x="1250170" y="1278735"/>
                  </a:lnTo>
                  <a:lnTo>
                    <a:pt x="2553486" y="1278735"/>
                  </a:lnTo>
                  <a:lnTo>
                    <a:pt x="2555478" y="1272461"/>
                  </a:lnTo>
                  <a:lnTo>
                    <a:pt x="2557599" y="1221478"/>
                  </a:lnTo>
                  <a:lnTo>
                    <a:pt x="2556108" y="1183903"/>
                  </a:lnTo>
                  <a:lnTo>
                    <a:pt x="2545716" y="1150056"/>
                  </a:lnTo>
                  <a:lnTo>
                    <a:pt x="2545670" y="1149907"/>
                  </a:lnTo>
                  <a:lnTo>
                    <a:pt x="2528075" y="1119489"/>
                  </a:lnTo>
                  <a:lnTo>
                    <a:pt x="2505111" y="1092650"/>
                  </a:lnTo>
                  <a:lnTo>
                    <a:pt x="2460576" y="1054479"/>
                  </a:lnTo>
                  <a:close/>
                </a:path>
                <a:path w="2557779" h="2052320">
                  <a:moveTo>
                    <a:pt x="1036030" y="839766"/>
                  </a:moveTo>
                  <a:lnTo>
                    <a:pt x="629856" y="839766"/>
                  </a:lnTo>
                  <a:lnTo>
                    <a:pt x="672577" y="843344"/>
                  </a:lnTo>
                  <a:lnTo>
                    <a:pt x="713956" y="854080"/>
                  </a:lnTo>
                  <a:lnTo>
                    <a:pt x="752651" y="871973"/>
                  </a:lnTo>
                  <a:lnTo>
                    <a:pt x="787320" y="897023"/>
                  </a:lnTo>
                  <a:lnTo>
                    <a:pt x="821467" y="932585"/>
                  </a:lnTo>
                  <a:lnTo>
                    <a:pt x="845773" y="973962"/>
                  </a:lnTo>
                  <a:lnTo>
                    <a:pt x="861132" y="1019812"/>
                  </a:lnTo>
                  <a:lnTo>
                    <a:pt x="868438" y="1068793"/>
                  </a:lnTo>
                  <a:lnTo>
                    <a:pt x="887152" y="1062531"/>
                  </a:lnTo>
                  <a:lnTo>
                    <a:pt x="907208" y="1058057"/>
                  </a:lnTo>
                  <a:lnTo>
                    <a:pt x="928158" y="1055374"/>
                  </a:lnTo>
                  <a:lnTo>
                    <a:pt x="949556" y="1054479"/>
                  </a:lnTo>
                  <a:lnTo>
                    <a:pt x="2460576" y="1054479"/>
                  </a:lnTo>
                  <a:lnTo>
                    <a:pt x="2232332" y="858852"/>
                  </a:lnTo>
                  <a:lnTo>
                    <a:pt x="1140422" y="858852"/>
                  </a:lnTo>
                  <a:lnTo>
                    <a:pt x="1087859" y="854378"/>
                  </a:lnTo>
                  <a:lnTo>
                    <a:pt x="1038428" y="840959"/>
                  </a:lnTo>
                  <a:lnTo>
                    <a:pt x="1036030" y="839766"/>
                  </a:lnTo>
                  <a:close/>
                </a:path>
                <a:path w="2557779" h="2052320">
                  <a:moveTo>
                    <a:pt x="415132" y="0"/>
                  </a:moveTo>
                  <a:lnTo>
                    <a:pt x="0" y="687081"/>
                  </a:lnTo>
                  <a:lnTo>
                    <a:pt x="324471" y="1064022"/>
                  </a:lnTo>
                  <a:lnTo>
                    <a:pt x="448534" y="920880"/>
                  </a:lnTo>
                  <a:lnTo>
                    <a:pt x="484918" y="886063"/>
                  </a:lnTo>
                  <a:lnTo>
                    <a:pt x="528459" y="860641"/>
                  </a:lnTo>
                  <a:lnTo>
                    <a:pt x="577368" y="845059"/>
                  </a:lnTo>
                  <a:lnTo>
                    <a:pt x="629856" y="839766"/>
                  </a:lnTo>
                  <a:lnTo>
                    <a:pt x="1036030" y="839766"/>
                  </a:lnTo>
                  <a:lnTo>
                    <a:pt x="993470" y="818593"/>
                  </a:lnTo>
                  <a:lnTo>
                    <a:pt x="954328" y="787281"/>
                  </a:lnTo>
                  <a:lnTo>
                    <a:pt x="921833" y="753637"/>
                  </a:lnTo>
                  <a:lnTo>
                    <a:pt x="895923" y="716244"/>
                  </a:lnTo>
                  <a:lnTo>
                    <a:pt x="876598" y="675930"/>
                  </a:lnTo>
                  <a:lnTo>
                    <a:pt x="863857" y="633527"/>
                  </a:lnTo>
                  <a:lnTo>
                    <a:pt x="857702" y="589864"/>
                  </a:lnTo>
                  <a:lnTo>
                    <a:pt x="858131" y="545771"/>
                  </a:lnTo>
                  <a:lnTo>
                    <a:pt x="865146" y="502080"/>
                  </a:lnTo>
                  <a:lnTo>
                    <a:pt x="878745" y="459619"/>
                  </a:lnTo>
                  <a:lnTo>
                    <a:pt x="898929" y="419220"/>
                  </a:lnTo>
                  <a:lnTo>
                    <a:pt x="925698" y="381712"/>
                  </a:lnTo>
                  <a:lnTo>
                    <a:pt x="1192916" y="73747"/>
                  </a:lnTo>
                  <a:lnTo>
                    <a:pt x="766171" y="73747"/>
                  </a:lnTo>
                  <a:lnTo>
                    <a:pt x="717450" y="72896"/>
                  </a:lnTo>
                  <a:lnTo>
                    <a:pt x="668147" y="69633"/>
                  </a:lnTo>
                  <a:lnTo>
                    <a:pt x="618325" y="63468"/>
                  </a:lnTo>
                  <a:lnTo>
                    <a:pt x="568048" y="53912"/>
                  </a:lnTo>
                  <a:lnTo>
                    <a:pt x="517381" y="40474"/>
                  </a:lnTo>
                  <a:lnTo>
                    <a:pt x="466388" y="22667"/>
                  </a:lnTo>
                  <a:lnTo>
                    <a:pt x="415132" y="0"/>
                  </a:lnTo>
                  <a:close/>
                </a:path>
                <a:path w="2557779" h="2052320">
                  <a:moveTo>
                    <a:pt x="1684389" y="386483"/>
                  </a:moveTo>
                  <a:lnTo>
                    <a:pt x="1355146" y="763424"/>
                  </a:lnTo>
                  <a:lnTo>
                    <a:pt x="1315929" y="801818"/>
                  </a:lnTo>
                  <a:lnTo>
                    <a:pt x="1270449" y="830820"/>
                  </a:lnTo>
                  <a:lnTo>
                    <a:pt x="1219601" y="849980"/>
                  </a:lnTo>
                  <a:lnTo>
                    <a:pt x="1164280" y="858852"/>
                  </a:lnTo>
                  <a:lnTo>
                    <a:pt x="2232332" y="858852"/>
                  </a:lnTo>
                  <a:lnTo>
                    <a:pt x="1736877" y="434197"/>
                  </a:lnTo>
                  <a:lnTo>
                    <a:pt x="1684389" y="386483"/>
                  </a:lnTo>
                  <a:close/>
                </a:path>
                <a:path w="2557779" h="2052320">
                  <a:moveTo>
                    <a:pt x="1127265" y="52443"/>
                  </a:moveTo>
                  <a:lnTo>
                    <a:pt x="1085514" y="53271"/>
                  </a:lnTo>
                  <a:lnTo>
                    <a:pt x="1042668" y="55601"/>
                  </a:lnTo>
                  <a:lnTo>
                    <a:pt x="908195" y="66720"/>
                  </a:lnTo>
                  <a:lnTo>
                    <a:pt x="861607" y="70169"/>
                  </a:lnTo>
                  <a:lnTo>
                    <a:pt x="814245" y="72675"/>
                  </a:lnTo>
                  <a:lnTo>
                    <a:pt x="766171" y="73747"/>
                  </a:lnTo>
                  <a:lnTo>
                    <a:pt x="1192916" y="73747"/>
                  </a:lnTo>
                  <a:lnTo>
                    <a:pt x="1207225" y="57256"/>
                  </a:lnTo>
                  <a:lnTo>
                    <a:pt x="1167857" y="53609"/>
                  </a:lnTo>
                  <a:lnTo>
                    <a:pt x="1127265" y="52443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7127689" y="2614045"/>
              <a:ext cx="2557780" cy="2052320"/>
            </a:xfrm>
            <a:custGeom>
              <a:avLst/>
              <a:gdLst/>
              <a:ahLst/>
              <a:cxnLst/>
              <a:rect l="l" t="t" r="r" b="b"/>
              <a:pathLst>
                <a:path w="2557779" h="2052320">
                  <a:moveTo>
                    <a:pt x="2505111" y="1092650"/>
                  </a:moveTo>
                  <a:lnTo>
                    <a:pt x="1736877" y="434197"/>
                  </a:lnTo>
                  <a:lnTo>
                    <a:pt x="1684389" y="386483"/>
                  </a:lnTo>
                  <a:lnTo>
                    <a:pt x="1355146" y="763424"/>
                  </a:lnTo>
                  <a:lnTo>
                    <a:pt x="1315929" y="801818"/>
                  </a:lnTo>
                  <a:lnTo>
                    <a:pt x="1270449" y="830820"/>
                  </a:lnTo>
                  <a:lnTo>
                    <a:pt x="1219601" y="849980"/>
                  </a:lnTo>
                  <a:lnTo>
                    <a:pt x="1164280" y="858852"/>
                  </a:lnTo>
                  <a:lnTo>
                    <a:pt x="1154737" y="858852"/>
                  </a:lnTo>
                  <a:lnTo>
                    <a:pt x="1145193" y="858852"/>
                  </a:lnTo>
                  <a:lnTo>
                    <a:pt x="1087859" y="854378"/>
                  </a:lnTo>
                  <a:lnTo>
                    <a:pt x="1038428" y="840959"/>
                  </a:lnTo>
                  <a:lnTo>
                    <a:pt x="993470" y="818593"/>
                  </a:lnTo>
                  <a:lnTo>
                    <a:pt x="954328" y="787281"/>
                  </a:lnTo>
                  <a:lnTo>
                    <a:pt x="921833" y="753637"/>
                  </a:lnTo>
                  <a:lnTo>
                    <a:pt x="895923" y="716244"/>
                  </a:lnTo>
                  <a:lnTo>
                    <a:pt x="876598" y="675930"/>
                  </a:lnTo>
                  <a:lnTo>
                    <a:pt x="863857" y="633527"/>
                  </a:lnTo>
                  <a:lnTo>
                    <a:pt x="857702" y="589864"/>
                  </a:lnTo>
                  <a:lnTo>
                    <a:pt x="858131" y="545771"/>
                  </a:lnTo>
                  <a:lnTo>
                    <a:pt x="865146" y="502080"/>
                  </a:lnTo>
                  <a:lnTo>
                    <a:pt x="878745" y="459619"/>
                  </a:lnTo>
                  <a:lnTo>
                    <a:pt x="898929" y="419220"/>
                  </a:lnTo>
                  <a:lnTo>
                    <a:pt x="925698" y="381712"/>
                  </a:lnTo>
                  <a:lnTo>
                    <a:pt x="1207225" y="57256"/>
                  </a:lnTo>
                  <a:lnTo>
                    <a:pt x="1167857" y="53609"/>
                  </a:lnTo>
                  <a:lnTo>
                    <a:pt x="1127265" y="52443"/>
                  </a:lnTo>
                  <a:lnTo>
                    <a:pt x="1085514" y="53271"/>
                  </a:lnTo>
                  <a:lnTo>
                    <a:pt x="1042668" y="55601"/>
                  </a:lnTo>
                  <a:lnTo>
                    <a:pt x="998789" y="58946"/>
                  </a:lnTo>
                  <a:lnTo>
                    <a:pt x="953944" y="62815"/>
                  </a:lnTo>
                  <a:lnTo>
                    <a:pt x="908195" y="66720"/>
                  </a:lnTo>
                  <a:lnTo>
                    <a:pt x="861607" y="70169"/>
                  </a:lnTo>
                  <a:lnTo>
                    <a:pt x="814245" y="72675"/>
                  </a:lnTo>
                  <a:lnTo>
                    <a:pt x="766171" y="73747"/>
                  </a:lnTo>
                  <a:lnTo>
                    <a:pt x="717450" y="72896"/>
                  </a:lnTo>
                  <a:lnTo>
                    <a:pt x="668147" y="69633"/>
                  </a:lnTo>
                  <a:lnTo>
                    <a:pt x="618325" y="63468"/>
                  </a:lnTo>
                  <a:lnTo>
                    <a:pt x="568048" y="53912"/>
                  </a:lnTo>
                  <a:lnTo>
                    <a:pt x="517381" y="40474"/>
                  </a:lnTo>
                  <a:lnTo>
                    <a:pt x="466388" y="22667"/>
                  </a:lnTo>
                  <a:lnTo>
                    <a:pt x="415132" y="0"/>
                  </a:lnTo>
                  <a:lnTo>
                    <a:pt x="0" y="687081"/>
                  </a:lnTo>
                  <a:lnTo>
                    <a:pt x="324471" y="1064022"/>
                  </a:lnTo>
                  <a:lnTo>
                    <a:pt x="448534" y="920880"/>
                  </a:lnTo>
                  <a:lnTo>
                    <a:pt x="484918" y="886063"/>
                  </a:lnTo>
                  <a:lnTo>
                    <a:pt x="528459" y="860641"/>
                  </a:lnTo>
                  <a:lnTo>
                    <a:pt x="577368" y="845059"/>
                  </a:lnTo>
                  <a:lnTo>
                    <a:pt x="629856" y="839766"/>
                  </a:lnTo>
                  <a:lnTo>
                    <a:pt x="672577" y="843344"/>
                  </a:lnTo>
                  <a:lnTo>
                    <a:pt x="713956" y="854080"/>
                  </a:lnTo>
                  <a:lnTo>
                    <a:pt x="752651" y="871973"/>
                  </a:lnTo>
                  <a:lnTo>
                    <a:pt x="787320" y="897023"/>
                  </a:lnTo>
                  <a:lnTo>
                    <a:pt x="821467" y="932585"/>
                  </a:lnTo>
                  <a:lnTo>
                    <a:pt x="845773" y="973962"/>
                  </a:lnTo>
                  <a:lnTo>
                    <a:pt x="861132" y="1019812"/>
                  </a:lnTo>
                  <a:lnTo>
                    <a:pt x="868438" y="1068793"/>
                  </a:lnTo>
                  <a:lnTo>
                    <a:pt x="887152" y="1062531"/>
                  </a:lnTo>
                  <a:lnTo>
                    <a:pt x="907208" y="1058057"/>
                  </a:lnTo>
                  <a:lnTo>
                    <a:pt x="928158" y="1055374"/>
                  </a:lnTo>
                  <a:lnTo>
                    <a:pt x="949556" y="1054479"/>
                  </a:lnTo>
                  <a:lnTo>
                    <a:pt x="992277" y="1058057"/>
                  </a:lnTo>
                  <a:lnTo>
                    <a:pt x="1033656" y="1068793"/>
                  </a:lnTo>
                  <a:lnTo>
                    <a:pt x="1072351" y="1086686"/>
                  </a:lnTo>
                  <a:lnTo>
                    <a:pt x="1107020" y="1111736"/>
                  </a:lnTo>
                  <a:lnTo>
                    <a:pt x="1141838" y="1150056"/>
                  </a:lnTo>
                  <a:lnTo>
                    <a:pt x="1167262" y="1192850"/>
                  </a:lnTo>
                  <a:lnTo>
                    <a:pt x="1182845" y="1239222"/>
                  </a:lnTo>
                  <a:lnTo>
                    <a:pt x="1188138" y="1288278"/>
                  </a:lnTo>
                  <a:lnTo>
                    <a:pt x="1203199" y="1284774"/>
                  </a:lnTo>
                  <a:lnTo>
                    <a:pt x="1219154" y="1281717"/>
                  </a:lnTo>
                  <a:lnTo>
                    <a:pt x="1235109" y="1279555"/>
                  </a:lnTo>
                  <a:lnTo>
                    <a:pt x="1250170" y="1278735"/>
                  </a:lnTo>
                  <a:lnTo>
                    <a:pt x="1288641" y="1282239"/>
                  </a:lnTo>
                  <a:lnTo>
                    <a:pt x="1360215" y="1308929"/>
                  </a:lnTo>
                  <a:lnTo>
                    <a:pt x="1393319" y="1331220"/>
                  </a:lnTo>
                  <a:lnTo>
                    <a:pt x="1421949" y="1362383"/>
                  </a:lnTo>
                  <a:lnTo>
                    <a:pt x="1443421" y="1398020"/>
                  </a:lnTo>
                  <a:lnTo>
                    <a:pt x="1457736" y="1437235"/>
                  </a:lnTo>
                  <a:lnTo>
                    <a:pt x="1464893" y="1479134"/>
                  </a:lnTo>
                  <a:lnTo>
                    <a:pt x="1476450" y="1475630"/>
                  </a:lnTo>
                  <a:lnTo>
                    <a:pt x="1489348" y="1472573"/>
                  </a:lnTo>
                  <a:lnTo>
                    <a:pt x="1503141" y="1470411"/>
                  </a:lnTo>
                  <a:lnTo>
                    <a:pt x="1517381" y="1469591"/>
                  </a:lnTo>
                  <a:lnTo>
                    <a:pt x="1584781" y="1480923"/>
                  </a:lnTo>
                  <a:lnTo>
                    <a:pt x="1641444" y="1517305"/>
                  </a:lnTo>
                  <a:lnTo>
                    <a:pt x="1687371" y="1576351"/>
                  </a:lnTo>
                  <a:lnTo>
                    <a:pt x="1708247" y="1646133"/>
                  </a:lnTo>
                  <a:lnTo>
                    <a:pt x="1707502" y="1684527"/>
                  </a:lnTo>
                  <a:lnTo>
                    <a:pt x="1698704" y="1720686"/>
                  </a:lnTo>
                  <a:lnTo>
                    <a:pt x="1682749" y="1754160"/>
                  </a:lnTo>
                  <a:lnTo>
                    <a:pt x="1660531" y="1784503"/>
                  </a:lnTo>
                  <a:lnTo>
                    <a:pt x="1498295" y="1970588"/>
                  </a:lnTo>
                  <a:lnTo>
                    <a:pt x="1565098" y="2023073"/>
                  </a:lnTo>
                  <a:lnTo>
                    <a:pt x="1591044" y="2036269"/>
                  </a:lnTo>
                  <a:lnTo>
                    <a:pt x="1618779" y="2046334"/>
                  </a:lnTo>
                  <a:lnTo>
                    <a:pt x="1648303" y="2051925"/>
                  </a:lnTo>
                  <a:lnTo>
                    <a:pt x="1679617" y="2051702"/>
                  </a:lnTo>
                  <a:lnTo>
                    <a:pt x="1729454" y="2040480"/>
                  </a:lnTo>
                  <a:lnTo>
                    <a:pt x="1772929" y="2017595"/>
                  </a:lnTo>
                  <a:lnTo>
                    <a:pt x="1808452" y="1984902"/>
                  </a:lnTo>
                  <a:lnTo>
                    <a:pt x="1834431" y="1944257"/>
                  </a:lnTo>
                  <a:lnTo>
                    <a:pt x="1849276" y="1897515"/>
                  </a:lnTo>
                  <a:lnTo>
                    <a:pt x="1851396" y="1846531"/>
                  </a:lnTo>
                  <a:lnTo>
                    <a:pt x="1851396" y="1841760"/>
                  </a:lnTo>
                  <a:lnTo>
                    <a:pt x="1862878" y="1844518"/>
                  </a:lnTo>
                  <a:lnTo>
                    <a:pt x="1875255" y="1845935"/>
                  </a:lnTo>
                  <a:lnTo>
                    <a:pt x="1887631" y="1846457"/>
                  </a:lnTo>
                  <a:lnTo>
                    <a:pt x="1899113" y="1846531"/>
                  </a:lnTo>
                  <a:lnTo>
                    <a:pt x="1948950" y="1835310"/>
                  </a:lnTo>
                  <a:lnTo>
                    <a:pt x="1992425" y="1812425"/>
                  </a:lnTo>
                  <a:lnTo>
                    <a:pt x="2027947" y="1779732"/>
                  </a:lnTo>
                  <a:lnTo>
                    <a:pt x="2053926" y="1739087"/>
                  </a:lnTo>
                  <a:lnTo>
                    <a:pt x="2068771" y="1692344"/>
                  </a:lnTo>
                  <a:lnTo>
                    <a:pt x="2070892" y="1641361"/>
                  </a:lnTo>
                  <a:lnTo>
                    <a:pt x="2070892" y="1636590"/>
                  </a:lnTo>
                  <a:lnTo>
                    <a:pt x="2082374" y="1639348"/>
                  </a:lnTo>
                  <a:lnTo>
                    <a:pt x="2094750" y="1640765"/>
                  </a:lnTo>
                  <a:lnTo>
                    <a:pt x="2107126" y="1641287"/>
                  </a:lnTo>
                  <a:lnTo>
                    <a:pt x="2118608" y="1641361"/>
                  </a:lnTo>
                  <a:lnTo>
                    <a:pt x="2168445" y="1630140"/>
                  </a:lnTo>
                  <a:lnTo>
                    <a:pt x="2211920" y="1607255"/>
                  </a:lnTo>
                  <a:lnTo>
                    <a:pt x="2247443" y="1574562"/>
                  </a:lnTo>
                  <a:lnTo>
                    <a:pt x="2273421" y="1533916"/>
                  </a:lnTo>
                  <a:lnTo>
                    <a:pt x="2288267" y="1487174"/>
                  </a:lnTo>
                  <a:lnTo>
                    <a:pt x="2290387" y="1436191"/>
                  </a:lnTo>
                  <a:lnTo>
                    <a:pt x="2289642" y="1429034"/>
                  </a:lnTo>
                  <a:lnTo>
                    <a:pt x="2288001" y="1421877"/>
                  </a:lnTo>
                  <a:lnTo>
                    <a:pt x="2286361" y="1414720"/>
                  </a:lnTo>
                  <a:lnTo>
                    <a:pt x="2285616" y="1407563"/>
                  </a:lnTo>
                  <a:lnTo>
                    <a:pt x="2307983" y="1417255"/>
                  </a:lnTo>
                  <a:lnTo>
                    <a:pt x="2332139" y="1424263"/>
                  </a:lnTo>
                  <a:lnTo>
                    <a:pt x="2358085" y="1427692"/>
                  </a:lnTo>
                  <a:lnTo>
                    <a:pt x="2385820" y="1426648"/>
                  </a:lnTo>
                  <a:lnTo>
                    <a:pt x="2435657" y="1415427"/>
                  </a:lnTo>
                  <a:lnTo>
                    <a:pt x="2479132" y="1392542"/>
                  </a:lnTo>
                  <a:lnTo>
                    <a:pt x="2514654" y="1359849"/>
                  </a:lnTo>
                  <a:lnTo>
                    <a:pt x="2540633" y="1319203"/>
                  </a:lnTo>
                  <a:lnTo>
                    <a:pt x="2555478" y="1272461"/>
                  </a:lnTo>
                  <a:lnTo>
                    <a:pt x="2557599" y="1221478"/>
                  </a:lnTo>
                  <a:lnTo>
                    <a:pt x="2556108" y="1183903"/>
                  </a:lnTo>
                  <a:lnTo>
                    <a:pt x="2545670" y="1149907"/>
                  </a:lnTo>
                  <a:lnTo>
                    <a:pt x="2528075" y="1119489"/>
                  </a:lnTo>
                  <a:lnTo>
                    <a:pt x="2505111" y="1092650"/>
                  </a:lnTo>
                  <a:close/>
                </a:path>
              </a:pathLst>
            </a:custGeom>
            <a:ln w="47714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9728979" y="2184620"/>
              <a:ext cx="953769" cy="1135380"/>
            </a:xfrm>
            <a:custGeom>
              <a:avLst/>
              <a:gdLst/>
              <a:ahLst/>
              <a:cxnLst/>
              <a:rect l="l" t="t" r="r" b="b"/>
              <a:pathLst>
                <a:path w="953770" h="1135379">
                  <a:moveTo>
                    <a:pt x="414387" y="0"/>
                  </a:moveTo>
                  <a:lnTo>
                    <a:pt x="46970" y="224255"/>
                  </a:lnTo>
                  <a:lnTo>
                    <a:pt x="17595" y="248410"/>
                  </a:lnTo>
                  <a:lnTo>
                    <a:pt x="1640" y="281512"/>
                  </a:lnTo>
                  <a:lnTo>
                    <a:pt x="0" y="318192"/>
                  </a:lnTo>
                  <a:lnTo>
                    <a:pt x="13569" y="353083"/>
                  </a:lnTo>
                  <a:lnTo>
                    <a:pt x="457332" y="1087879"/>
                  </a:lnTo>
                  <a:lnTo>
                    <a:pt x="481488" y="1117253"/>
                  </a:lnTo>
                  <a:lnTo>
                    <a:pt x="514591" y="1133207"/>
                  </a:lnTo>
                  <a:lnTo>
                    <a:pt x="551273" y="1134847"/>
                  </a:lnTo>
                  <a:lnTo>
                    <a:pt x="586166" y="1121278"/>
                  </a:lnTo>
                  <a:lnTo>
                    <a:pt x="953582" y="897023"/>
                  </a:lnTo>
                  <a:lnTo>
                    <a:pt x="414387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9728979" y="2184620"/>
              <a:ext cx="953769" cy="1135380"/>
            </a:xfrm>
            <a:custGeom>
              <a:avLst/>
              <a:gdLst/>
              <a:ahLst/>
              <a:cxnLst/>
              <a:rect l="l" t="t" r="r" b="b"/>
              <a:pathLst>
                <a:path w="953770" h="1135379">
                  <a:moveTo>
                    <a:pt x="953582" y="897023"/>
                  </a:moveTo>
                  <a:lnTo>
                    <a:pt x="586166" y="1121278"/>
                  </a:lnTo>
                  <a:lnTo>
                    <a:pt x="551273" y="1134847"/>
                  </a:lnTo>
                  <a:lnTo>
                    <a:pt x="514591" y="1133207"/>
                  </a:lnTo>
                  <a:lnTo>
                    <a:pt x="481488" y="1117253"/>
                  </a:lnTo>
                  <a:lnTo>
                    <a:pt x="457332" y="1087879"/>
                  </a:lnTo>
                  <a:lnTo>
                    <a:pt x="13569" y="353083"/>
                  </a:lnTo>
                  <a:lnTo>
                    <a:pt x="0" y="318192"/>
                  </a:lnTo>
                  <a:lnTo>
                    <a:pt x="1640" y="281512"/>
                  </a:lnTo>
                  <a:lnTo>
                    <a:pt x="17595" y="248410"/>
                  </a:lnTo>
                  <a:lnTo>
                    <a:pt x="46970" y="224255"/>
                  </a:lnTo>
                  <a:lnTo>
                    <a:pt x="414387" y="0"/>
                  </a:lnTo>
                  <a:lnTo>
                    <a:pt x="953582" y="897023"/>
                  </a:lnTo>
                  <a:close/>
                </a:path>
              </a:pathLst>
            </a:custGeom>
            <a:ln w="4771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9" name="object 19"/>
            <p:cNvSpPr/>
            <p:nvPr/>
          </p:nvSpPr>
          <p:spPr>
            <a:xfrm>
              <a:off x="8072113" y="2571103"/>
              <a:ext cx="2019300" cy="1121410"/>
            </a:xfrm>
            <a:custGeom>
              <a:avLst/>
              <a:gdLst/>
              <a:ahLst/>
              <a:cxnLst/>
              <a:rect l="l" t="t" r="r" b="b"/>
              <a:pathLst>
                <a:path w="2019300" h="1121410">
                  <a:moveTo>
                    <a:pt x="1753235" y="291055"/>
                  </a:moveTo>
                  <a:lnTo>
                    <a:pt x="730422" y="291055"/>
                  </a:lnTo>
                  <a:lnTo>
                    <a:pt x="1622719" y="1059250"/>
                  </a:lnTo>
                  <a:lnTo>
                    <a:pt x="1638302" y="1074981"/>
                  </a:lnTo>
                  <a:lnTo>
                    <a:pt x="1650753" y="1088475"/>
                  </a:lnTo>
                  <a:lnTo>
                    <a:pt x="1662309" y="1102864"/>
                  </a:lnTo>
                  <a:lnTo>
                    <a:pt x="1675207" y="1121279"/>
                  </a:lnTo>
                  <a:lnTo>
                    <a:pt x="2018765" y="725252"/>
                  </a:lnTo>
                  <a:lnTo>
                    <a:pt x="1753235" y="291055"/>
                  </a:lnTo>
                  <a:close/>
                </a:path>
                <a:path w="2019300" h="1121410">
                  <a:moveTo>
                    <a:pt x="587273" y="0"/>
                  </a:moveTo>
                  <a:lnTo>
                    <a:pt x="543806" y="969"/>
                  </a:lnTo>
                  <a:lnTo>
                    <a:pt x="500787" y="11332"/>
                  </a:lnTo>
                  <a:lnTo>
                    <a:pt x="460452" y="31535"/>
                  </a:lnTo>
                  <a:lnTo>
                    <a:pt x="425037" y="62028"/>
                  </a:lnTo>
                  <a:lnTo>
                    <a:pt x="48078" y="491454"/>
                  </a:lnTo>
                  <a:lnTo>
                    <a:pt x="22341" y="528289"/>
                  </a:lnTo>
                  <a:lnTo>
                    <a:pt x="6371" y="568213"/>
                  </a:lnTo>
                  <a:lnTo>
                    <a:pt x="0" y="609640"/>
                  </a:lnTo>
                  <a:lnTo>
                    <a:pt x="3060" y="650983"/>
                  </a:lnTo>
                  <a:lnTo>
                    <a:pt x="15386" y="690656"/>
                  </a:lnTo>
                  <a:lnTo>
                    <a:pt x="36809" y="727075"/>
                  </a:lnTo>
                  <a:lnTo>
                    <a:pt x="67164" y="758652"/>
                  </a:lnTo>
                  <a:lnTo>
                    <a:pt x="100267" y="780869"/>
                  </a:lnTo>
                  <a:lnTo>
                    <a:pt x="135160" y="796823"/>
                  </a:lnTo>
                  <a:lnTo>
                    <a:pt x="210313" y="806366"/>
                  </a:lnTo>
                  <a:lnTo>
                    <a:pt x="245877" y="799954"/>
                  </a:lnTo>
                  <a:lnTo>
                    <a:pt x="280099" y="787280"/>
                  </a:lnTo>
                  <a:lnTo>
                    <a:pt x="311636" y="767449"/>
                  </a:lnTo>
                  <a:lnTo>
                    <a:pt x="339148" y="739566"/>
                  </a:lnTo>
                  <a:lnTo>
                    <a:pt x="730422" y="291055"/>
                  </a:lnTo>
                  <a:lnTo>
                    <a:pt x="1753235" y="291055"/>
                  </a:lnTo>
                  <a:lnTo>
                    <a:pt x="1651433" y="124586"/>
                  </a:lnTo>
                  <a:lnTo>
                    <a:pt x="1248410" y="124586"/>
                  </a:lnTo>
                  <a:lnTo>
                    <a:pt x="1200419" y="122840"/>
                  </a:lnTo>
                  <a:lnTo>
                    <a:pt x="1153178" y="119118"/>
                  </a:lnTo>
                  <a:lnTo>
                    <a:pt x="1106597" y="113652"/>
                  </a:lnTo>
                  <a:lnTo>
                    <a:pt x="1060580" y="106675"/>
                  </a:lnTo>
                  <a:lnTo>
                    <a:pt x="1015037" y="98418"/>
                  </a:lnTo>
                  <a:lnTo>
                    <a:pt x="969874" y="89114"/>
                  </a:lnTo>
                  <a:lnTo>
                    <a:pt x="924999" y="78993"/>
                  </a:lnTo>
                  <a:lnTo>
                    <a:pt x="701689" y="24261"/>
                  </a:lnTo>
                  <a:lnTo>
                    <a:pt x="656591" y="14113"/>
                  </a:lnTo>
                  <a:lnTo>
                    <a:pt x="611131" y="4771"/>
                  </a:lnTo>
                  <a:lnTo>
                    <a:pt x="606360" y="4771"/>
                  </a:lnTo>
                  <a:lnTo>
                    <a:pt x="587273" y="0"/>
                  </a:lnTo>
                  <a:close/>
                </a:path>
                <a:path w="2019300" h="1121410">
                  <a:moveTo>
                    <a:pt x="1613176" y="62028"/>
                  </a:moveTo>
                  <a:lnTo>
                    <a:pt x="1557329" y="80600"/>
                  </a:lnTo>
                  <a:lnTo>
                    <a:pt x="1502882" y="95574"/>
                  </a:lnTo>
                  <a:lnTo>
                    <a:pt x="1449744" y="107182"/>
                  </a:lnTo>
                  <a:lnTo>
                    <a:pt x="1397820" y="115655"/>
                  </a:lnTo>
                  <a:lnTo>
                    <a:pt x="1347018" y="121226"/>
                  </a:lnTo>
                  <a:lnTo>
                    <a:pt x="1297246" y="124126"/>
                  </a:lnTo>
                  <a:lnTo>
                    <a:pt x="1248410" y="124586"/>
                  </a:lnTo>
                  <a:lnTo>
                    <a:pt x="1651433" y="124586"/>
                  </a:lnTo>
                  <a:lnTo>
                    <a:pt x="1613176" y="62028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0" name="object 20"/>
            <p:cNvSpPr/>
            <p:nvPr/>
          </p:nvSpPr>
          <p:spPr>
            <a:xfrm>
              <a:off x="8072113" y="2571103"/>
              <a:ext cx="2019300" cy="1121410"/>
            </a:xfrm>
            <a:custGeom>
              <a:avLst/>
              <a:gdLst/>
              <a:ahLst/>
              <a:cxnLst/>
              <a:rect l="l" t="t" r="r" b="b"/>
              <a:pathLst>
                <a:path w="2019300" h="1121410">
                  <a:moveTo>
                    <a:pt x="1613176" y="62028"/>
                  </a:moveTo>
                  <a:lnTo>
                    <a:pt x="1557329" y="80600"/>
                  </a:lnTo>
                  <a:lnTo>
                    <a:pt x="1502882" y="95574"/>
                  </a:lnTo>
                  <a:lnTo>
                    <a:pt x="1449744" y="107182"/>
                  </a:lnTo>
                  <a:lnTo>
                    <a:pt x="1397820" y="115655"/>
                  </a:lnTo>
                  <a:lnTo>
                    <a:pt x="1347018" y="121226"/>
                  </a:lnTo>
                  <a:lnTo>
                    <a:pt x="1297246" y="124126"/>
                  </a:lnTo>
                  <a:lnTo>
                    <a:pt x="1248410" y="124586"/>
                  </a:lnTo>
                  <a:lnTo>
                    <a:pt x="1200419" y="122840"/>
                  </a:lnTo>
                  <a:lnTo>
                    <a:pt x="1153178" y="119118"/>
                  </a:lnTo>
                  <a:lnTo>
                    <a:pt x="1106597" y="113652"/>
                  </a:lnTo>
                  <a:lnTo>
                    <a:pt x="1060580" y="106675"/>
                  </a:lnTo>
                  <a:lnTo>
                    <a:pt x="1015037" y="98418"/>
                  </a:lnTo>
                  <a:lnTo>
                    <a:pt x="969874" y="89114"/>
                  </a:lnTo>
                  <a:lnTo>
                    <a:pt x="924999" y="78993"/>
                  </a:lnTo>
                  <a:lnTo>
                    <a:pt x="880318" y="68288"/>
                  </a:lnTo>
                  <a:lnTo>
                    <a:pt x="835740" y="57230"/>
                  </a:lnTo>
                  <a:lnTo>
                    <a:pt x="791171" y="46052"/>
                  </a:lnTo>
                  <a:lnTo>
                    <a:pt x="746518" y="34985"/>
                  </a:lnTo>
                  <a:lnTo>
                    <a:pt x="701689" y="24261"/>
                  </a:lnTo>
                  <a:lnTo>
                    <a:pt x="656591" y="14113"/>
                  </a:lnTo>
                  <a:lnTo>
                    <a:pt x="611131" y="4771"/>
                  </a:lnTo>
                  <a:lnTo>
                    <a:pt x="606360" y="4771"/>
                  </a:lnTo>
                  <a:lnTo>
                    <a:pt x="587273" y="0"/>
                  </a:lnTo>
                  <a:lnTo>
                    <a:pt x="543806" y="969"/>
                  </a:lnTo>
                  <a:lnTo>
                    <a:pt x="500787" y="11332"/>
                  </a:lnTo>
                  <a:lnTo>
                    <a:pt x="460452" y="31535"/>
                  </a:lnTo>
                  <a:lnTo>
                    <a:pt x="425037" y="62028"/>
                  </a:lnTo>
                  <a:lnTo>
                    <a:pt x="48078" y="491454"/>
                  </a:lnTo>
                  <a:lnTo>
                    <a:pt x="22341" y="528289"/>
                  </a:lnTo>
                  <a:lnTo>
                    <a:pt x="6371" y="568213"/>
                  </a:lnTo>
                  <a:lnTo>
                    <a:pt x="0" y="609640"/>
                  </a:lnTo>
                  <a:lnTo>
                    <a:pt x="3060" y="650983"/>
                  </a:lnTo>
                  <a:lnTo>
                    <a:pt x="15386" y="690656"/>
                  </a:lnTo>
                  <a:lnTo>
                    <a:pt x="36809" y="727075"/>
                  </a:lnTo>
                  <a:lnTo>
                    <a:pt x="67164" y="758652"/>
                  </a:lnTo>
                  <a:lnTo>
                    <a:pt x="100267" y="780869"/>
                  </a:lnTo>
                  <a:lnTo>
                    <a:pt x="135160" y="796823"/>
                  </a:lnTo>
                  <a:lnTo>
                    <a:pt x="210313" y="806366"/>
                  </a:lnTo>
                  <a:lnTo>
                    <a:pt x="245877" y="799954"/>
                  </a:lnTo>
                  <a:lnTo>
                    <a:pt x="311636" y="767449"/>
                  </a:lnTo>
                  <a:lnTo>
                    <a:pt x="339148" y="739566"/>
                  </a:lnTo>
                  <a:lnTo>
                    <a:pt x="400284" y="669487"/>
                  </a:lnTo>
                  <a:lnTo>
                    <a:pt x="534785" y="515311"/>
                  </a:lnTo>
                  <a:lnTo>
                    <a:pt x="669286" y="361135"/>
                  </a:lnTo>
                  <a:lnTo>
                    <a:pt x="730422" y="291055"/>
                  </a:lnTo>
                  <a:lnTo>
                    <a:pt x="1622719" y="1059250"/>
                  </a:lnTo>
                  <a:lnTo>
                    <a:pt x="1638302" y="1074981"/>
                  </a:lnTo>
                  <a:lnTo>
                    <a:pt x="1650753" y="1088475"/>
                  </a:lnTo>
                  <a:lnTo>
                    <a:pt x="1662309" y="1102864"/>
                  </a:lnTo>
                  <a:lnTo>
                    <a:pt x="1675207" y="1121279"/>
                  </a:lnTo>
                  <a:lnTo>
                    <a:pt x="2018765" y="725252"/>
                  </a:lnTo>
                  <a:lnTo>
                    <a:pt x="1613176" y="62028"/>
                  </a:lnTo>
                  <a:close/>
                </a:path>
              </a:pathLst>
            </a:custGeom>
            <a:ln w="47714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22" name="Rectangle 21"/>
          <p:cNvSpPr/>
          <p:nvPr/>
        </p:nvSpPr>
        <p:spPr>
          <a:xfrm>
            <a:off x="3124036" y="1811258"/>
            <a:ext cx="5373375" cy="1667955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/>
            </a:prstTxWarp>
            <a:sp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ctr"/>
            <a:r>
              <a:rPr lang="en-US" sz="5400" b="1" cap="all" spc="0" dirty="0" smtClean="0">
                <a:ln/>
                <a:solidFill>
                  <a:schemeClr val="accent1"/>
                </a:solidFill>
                <a:effectLst>
                  <a:outerShdw blurRad="19685" dist="12700" dir="5400000" algn="tl" rotWithShape="0">
                    <a:schemeClr val="accent1">
                      <a:satMod val="130000"/>
                      <a:alpha val="60000"/>
                    </a:schemeClr>
                  </a:outerShdw>
                  <a:reflection blurRad="10000" stA="55000" endPos="48000" dist="500" dir="5400000" sy="-100000" algn="bl" rotWithShape="0"/>
                </a:effectLst>
              </a:rPr>
              <a:t>Thank you</a:t>
            </a:r>
            <a:endParaRPr lang="en-US" sz="5400" b="1" cap="all" spc="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688974" y="5125084"/>
            <a:ext cx="6778625" cy="1234953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ts val="3155"/>
              </a:lnSpc>
              <a:spcBef>
                <a:spcPts val="130"/>
              </a:spcBef>
            </a:pPr>
            <a:r>
              <a:rPr sz="2750" b="1" spc="150" dirty="0">
                <a:latin typeface="Tahoma" panose="020B0604030504040204"/>
                <a:cs typeface="Tahoma" panose="020B0604030504040204"/>
              </a:rPr>
              <a:t>A</a:t>
            </a:r>
            <a:r>
              <a:rPr sz="2750" b="1" spc="-110" dirty="0">
                <a:latin typeface="Tahoma" panose="020B0604030504040204"/>
                <a:cs typeface="Tahoma" panose="020B0604030504040204"/>
              </a:rPr>
              <a:t> </a:t>
            </a:r>
            <a:r>
              <a:rPr sz="2750" b="1" spc="-20" dirty="0">
                <a:latin typeface="Tahoma" panose="020B0604030504040204"/>
                <a:cs typeface="Tahoma" panose="020B0604030504040204"/>
              </a:rPr>
              <a:t>Presentation</a:t>
            </a:r>
            <a:r>
              <a:rPr sz="2750" b="1" spc="-110" dirty="0">
                <a:latin typeface="Tahoma" panose="020B0604030504040204"/>
                <a:cs typeface="Tahoma" panose="020B0604030504040204"/>
              </a:rPr>
              <a:t> </a:t>
            </a:r>
            <a:r>
              <a:rPr sz="2750" b="1" spc="-25" dirty="0">
                <a:latin typeface="Tahoma" panose="020B0604030504040204"/>
                <a:cs typeface="Tahoma" panose="020B0604030504040204"/>
              </a:rPr>
              <a:t>On</a:t>
            </a:r>
            <a:endParaRPr sz="2750" dirty="0">
              <a:latin typeface="Tahoma" panose="020B0604030504040204"/>
              <a:cs typeface="Tahoma" panose="020B0604030504040204"/>
            </a:endParaRPr>
          </a:p>
          <a:p>
            <a:pPr marL="12700" marR="5080">
              <a:lnSpc>
                <a:spcPts val="3080"/>
              </a:lnSpc>
              <a:spcBef>
                <a:spcPts val="135"/>
              </a:spcBef>
            </a:pPr>
            <a:r>
              <a:rPr sz="2750" b="1" spc="70" dirty="0">
                <a:latin typeface="Tahoma" panose="020B0604030504040204"/>
                <a:cs typeface="Tahoma" panose="020B0604030504040204"/>
              </a:rPr>
              <a:t>BEGUM</a:t>
            </a:r>
            <a:r>
              <a:rPr sz="2750" b="1" spc="-110" dirty="0">
                <a:latin typeface="Tahoma" panose="020B0604030504040204"/>
                <a:cs typeface="Tahoma" panose="020B0604030504040204"/>
              </a:rPr>
              <a:t> </a:t>
            </a:r>
            <a:r>
              <a:rPr sz="2750" b="1" spc="110" dirty="0">
                <a:latin typeface="Tahoma" panose="020B0604030504040204"/>
                <a:cs typeface="Tahoma" panose="020B0604030504040204"/>
              </a:rPr>
              <a:t>ROKEYA</a:t>
            </a:r>
            <a:r>
              <a:rPr sz="2750" b="1" spc="-80" dirty="0">
                <a:latin typeface="Tahoma" panose="020B0604030504040204"/>
                <a:cs typeface="Tahoma" panose="020B0604030504040204"/>
              </a:rPr>
              <a:t> </a:t>
            </a:r>
            <a:r>
              <a:rPr sz="2750" b="1" spc="-35" dirty="0">
                <a:latin typeface="Tahoma" panose="020B0604030504040204"/>
                <a:cs typeface="Tahoma" panose="020B0604030504040204"/>
              </a:rPr>
              <a:t>UNIVERSITY, </a:t>
            </a:r>
            <a:r>
              <a:rPr sz="2750" b="1" spc="-10" dirty="0" smtClean="0">
                <a:latin typeface="Tahoma" panose="020B0604030504040204"/>
                <a:cs typeface="Tahoma" panose="020B0604030504040204"/>
              </a:rPr>
              <a:t>RANGPUR</a:t>
            </a:r>
            <a:endParaRPr sz="2750" dirty="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507984" y="5126418"/>
            <a:ext cx="3684016" cy="115031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905" algn="l">
              <a:lnSpc>
                <a:spcPct val="100000"/>
              </a:lnSpc>
              <a:spcBef>
                <a:spcPts val="125"/>
              </a:spcBef>
            </a:pPr>
            <a:r>
              <a:rPr sz="1100" b="1" spc="-10" dirty="0">
                <a:latin typeface="Tahoma" panose="020B0604030504040204"/>
                <a:cs typeface="Tahoma" panose="020B0604030504040204"/>
              </a:rPr>
              <a:t>Pr</a:t>
            </a:r>
            <a:r>
              <a:rPr lang="en-US" altLang="" sz="1100" b="1" spc="-10" dirty="0" smtClean="0">
                <a:latin typeface="Tahoma" panose="020B0604030504040204"/>
                <a:cs typeface="Tahoma" panose="020B0604030504040204"/>
              </a:rPr>
              <a:t>esentation</a:t>
            </a:r>
            <a:endParaRPr sz="1100" dirty="0">
              <a:latin typeface="Tahoma" panose="020B0604030504040204"/>
              <a:cs typeface="Tahoma" panose="020B0604030504040204"/>
            </a:endParaRPr>
          </a:p>
          <a:p>
            <a:pPr marL="3810" algn="l">
              <a:lnSpc>
                <a:spcPct val="100000"/>
              </a:lnSpc>
              <a:spcBef>
                <a:spcPts val="1160"/>
              </a:spcBef>
            </a:pPr>
            <a:r>
              <a:rPr lang="en-US" altLang="" sz="1100" b="1" spc="-10" dirty="0" smtClean="0">
                <a:latin typeface="Tahoma" panose="020B0604030504040204"/>
                <a:cs typeface="Tahoma" panose="020B0604030504040204"/>
              </a:rPr>
              <a:t>Md. Limon </a:t>
            </a:r>
            <a:r>
              <a:rPr lang="en-US" altLang="" sz="1100" b="1" spc="-10" dirty="0" err="1" smtClean="0">
                <a:latin typeface="Tahoma" panose="020B0604030504040204"/>
                <a:cs typeface="Tahoma" panose="020B0604030504040204"/>
              </a:rPr>
              <a:t>MIa</a:t>
            </a:r>
            <a:endParaRPr lang="en-US" altLang="" sz="1100" b="1" spc="-10" dirty="0">
              <a:latin typeface="Tahoma" panose="020B0604030504040204"/>
              <a:cs typeface="Tahoma" panose="020B0604030504040204"/>
            </a:endParaRPr>
          </a:p>
          <a:p>
            <a:pPr marL="12700" marR="5080" algn="l">
              <a:lnSpc>
                <a:spcPct val="182000"/>
              </a:lnSpc>
              <a:spcBef>
                <a:spcPts val="75"/>
              </a:spcBef>
            </a:pPr>
            <a:r>
              <a:rPr lang="en-US" sz="1100" dirty="0">
                <a:latin typeface="Tahoma" panose="020B0604030504040204"/>
                <a:cs typeface="Tahoma" panose="020B0604030504040204"/>
              </a:rPr>
              <a:t>D</a:t>
            </a:r>
            <a:r>
              <a:rPr sz="1100" b="1" spc="-35" dirty="0" smtClean="0">
                <a:latin typeface="Tahoma" panose="020B0604030504040204"/>
                <a:cs typeface="Tahoma" panose="020B0604030504040204"/>
              </a:rPr>
              <a:t>epartment</a:t>
            </a:r>
            <a:r>
              <a:rPr sz="1100" b="1" spc="-45" dirty="0" smtClean="0">
                <a:latin typeface="Tahoma" panose="020B0604030504040204"/>
                <a:cs typeface="Tahoma" panose="020B0604030504040204"/>
              </a:rPr>
              <a:t> </a:t>
            </a:r>
            <a:r>
              <a:rPr sz="1100" b="1">
                <a:latin typeface="Tahoma" panose="020B0604030504040204"/>
                <a:cs typeface="Tahoma" panose="020B0604030504040204"/>
              </a:rPr>
              <a:t>Of</a:t>
            </a:r>
            <a:r>
              <a:rPr sz="1100" b="1" spc="-45">
                <a:latin typeface="Tahoma" panose="020B0604030504040204"/>
                <a:cs typeface="Tahoma" panose="020B0604030504040204"/>
              </a:rPr>
              <a:t> </a:t>
            </a:r>
            <a:r>
              <a:rPr lang="en-US" sz="1100" b="1" spc="-30" smtClean="0">
                <a:latin typeface="Tahoma" panose="020B0604030504040204"/>
                <a:cs typeface="Tahoma" panose="020B0604030504040204"/>
              </a:rPr>
              <a:t>Economics</a:t>
            </a:r>
            <a:r>
              <a:rPr lang="en-US" sz="1100" b="1" spc="-30" smtClean="0">
                <a:latin typeface="Tahoma" panose="020B0604030504040204"/>
                <a:cs typeface="Tahoma" panose="020B0604030504040204"/>
              </a:rPr>
              <a:t> </a:t>
            </a:r>
            <a:endParaRPr lang="en-US" sz="1100" b="1" spc="-30" dirty="0" smtClean="0">
              <a:latin typeface="Tahoma" panose="020B0604030504040204"/>
              <a:cs typeface="Tahoma" panose="020B0604030504040204"/>
            </a:endParaRPr>
          </a:p>
          <a:p>
            <a:pPr marL="12700" marR="5080" algn="l">
              <a:lnSpc>
                <a:spcPct val="182000"/>
              </a:lnSpc>
              <a:spcBef>
                <a:spcPts val="75"/>
              </a:spcBef>
            </a:pPr>
            <a:r>
              <a:rPr sz="1100" b="1" spc="-20" dirty="0" smtClean="0">
                <a:latin typeface="Tahoma" panose="020B0604030504040204"/>
                <a:cs typeface="Tahoma" panose="020B0604030504040204"/>
              </a:rPr>
              <a:t>Begum</a:t>
            </a:r>
            <a:r>
              <a:rPr sz="1100" b="1" spc="-25" dirty="0" smtClean="0">
                <a:latin typeface="Tahoma" panose="020B0604030504040204"/>
                <a:cs typeface="Tahoma" panose="020B0604030504040204"/>
              </a:rPr>
              <a:t> </a:t>
            </a:r>
            <a:r>
              <a:rPr sz="1100" b="1" spc="-20" dirty="0">
                <a:latin typeface="Tahoma" panose="020B0604030504040204"/>
                <a:cs typeface="Tahoma" panose="020B0604030504040204"/>
              </a:rPr>
              <a:t>Rokeya</a:t>
            </a:r>
            <a:r>
              <a:rPr sz="1100" b="1" spc="-30" dirty="0">
                <a:latin typeface="Tahoma" panose="020B0604030504040204"/>
                <a:cs typeface="Tahoma" panose="020B0604030504040204"/>
              </a:rPr>
              <a:t> </a:t>
            </a:r>
            <a:r>
              <a:rPr sz="1100" b="1" spc="-40" dirty="0">
                <a:latin typeface="Tahoma" panose="020B0604030504040204"/>
                <a:cs typeface="Tahoma" panose="020B0604030504040204"/>
              </a:rPr>
              <a:t>University, </a:t>
            </a:r>
            <a:r>
              <a:rPr sz="1100" b="1" spc="-10" dirty="0">
                <a:latin typeface="Tahoma" panose="020B0604030504040204"/>
                <a:cs typeface="Tahoma" panose="020B0604030504040204"/>
              </a:rPr>
              <a:t>Rangpur</a:t>
            </a:r>
            <a:endParaRPr sz="1100" dirty="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5" name="AutoShape 2" descr="Begum Rokeya University, Rangpur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4" descr="Begum Rokeya University, Rangpur ..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AutoShape 6" descr="Begum Rokeya University, Rangpur ...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AutoShape 8" descr="Begum Rokeya University, Rangpur ...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0" y="-1"/>
            <a:ext cx="12181840" cy="49530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135" dirty="0"/>
              <a:t>Introduction: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91832" y="2218626"/>
            <a:ext cx="5687695" cy="2190793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41300" marR="5080" indent="-229235">
              <a:lnSpc>
                <a:spcPct val="120000"/>
              </a:lnSpc>
              <a:spcBef>
                <a:spcPts val="55"/>
              </a:spcBef>
              <a:buFont typeface="Arial MT"/>
              <a:buChar char="•"/>
              <a:tabLst>
                <a:tab pos="241300" algn="l"/>
              </a:tabLst>
            </a:pPr>
            <a:r>
              <a:rPr lang="en-US" sz="2000" b="1" dirty="0">
                <a:latin typeface="Times New Roman" pitchFamily="18" charset="0"/>
                <a:cs typeface="Times New Roman" pitchFamily="18" charset="0"/>
              </a:rPr>
              <a:t>Begum Rokeya University, Rangpur (BRUR) is a public research university in Bangladesh. It was established in 2008 and is the only university in the Rangpur Division. The university is named after Begum Rokeya, a feminist writer and social worker.</a:t>
            </a:r>
            <a:endParaRPr sz="2000" b="1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2050" name="Picture 2" descr="File:BRUR Logo.svg - Wikimedia Comm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0238" y="233034"/>
            <a:ext cx="4762879" cy="61619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504314"/>
            <a:ext cx="5488940" cy="492443"/>
          </a:xfrm>
        </p:spPr>
        <p:txBody>
          <a:bodyPr/>
          <a:lstStyle/>
          <a:p>
            <a:r>
              <a:rPr lang="en-US" sz="3200" u="sng" dirty="0" smtClean="0"/>
              <a:t>Prominent person </a:t>
            </a:r>
            <a:r>
              <a:rPr lang="en-US" sz="3200" u="sng" dirty="0" err="1" smtClean="0"/>
              <a:t>Brur</a:t>
            </a:r>
            <a:endParaRPr lang="en-US" sz="3200" u="sng" dirty="0"/>
          </a:p>
        </p:txBody>
      </p:sp>
      <p:sp>
        <p:nvSpPr>
          <p:cNvPr id="4" name="Rectangle 3"/>
          <p:cNvSpPr/>
          <p:nvPr/>
        </p:nvSpPr>
        <p:spPr>
          <a:xfrm>
            <a:off x="762000" y="2362200"/>
            <a:ext cx="4926349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err="1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Vc</a:t>
            </a:r>
            <a:r>
              <a:rPr lang="en-US" sz="2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: </a:t>
            </a:r>
            <a:r>
              <a:rPr lang="en-US" sz="2400" dirty="0"/>
              <a:t>Professor Dr. Md. </a:t>
            </a:r>
            <a:r>
              <a:rPr lang="en-US" sz="2400" dirty="0" err="1"/>
              <a:t>Showkat</a:t>
            </a:r>
            <a:r>
              <a:rPr lang="en-US" sz="2400" dirty="0"/>
              <a:t> </a:t>
            </a:r>
            <a:r>
              <a:rPr lang="en-US" sz="2400" dirty="0" smtClean="0"/>
              <a:t>Ali</a:t>
            </a:r>
          </a:p>
          <a:p>
            <a:r>
              <a:rPr lang="en-US" sz="2400" b="1" dirty="0"/>
              <a:t>Office email</a:t>
            </a:r>
            <a:r>
              <a:rPr lang="en-US" sz="2400" dirty="0"/>
              <a:t>: office.vc@brur.ac.bd</a:t>
            </a:r>
          </a:p>
          <a:p>
            <a:r>
              <a:rPr lang="en-US" sz="2400" b="1" dirty="0"/>
              <a:t>Cell phone</a:t>
            </a:r>
            <a:r>
              <a:rPr lang="en-US" sz="2400" dirty="0"/>
              <a:t>: +8801313013200</a:t>
            </a:r>
          </a:p>
          <a:p>
            <a:r>
              <a:rPr lang="en-US" sz="2400" b="1" dirty="0"/>
              <a:t>Fax</a:t>
            </a:r>
            <a:r>
              <a:rPr lang="en-US" sz="2400" dirty="0"/>
              <a:t>: +</a:t>
            </a:r>
            <a:r>
              <a:rPr lang="en-US" sz="2400" dirty="0" smtClean="0"/>
              <a:t>880521-59301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798067" y="4114800"/>
            <a:ext cx="4445448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 smtClean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Proctor:</a:t>
            </a:r>
            <a:r>
              <a:rPr lang="en-US" sz="2400" b="1" cap="none" spc="0" dirty="0">
                <a:ln w="1905"/>
                <a:gradFill>
                  <a:gsLst>
                    <a:gs pos="0">
                      <a:schemeClr val="accent6">
                        <a:shade val="20000"/>
                        <a:satMod val="200000"/>
                      </a:schemeClr>
                    </a:gs>
                    <a:gs pos="78000">
                      <a:schemeClr val="accent6">
                        <a:tint val="90000"/>
                        <a:shade val="89000"/>
                        <a:satMod val="220000"/>
                      </a:schemeClr>
                    </a:gs>
                    <a:gs pos="100000">
                      <a:schemeClr val="accent6">
                        <a:tint val="12000"/>
                        <a:satMod val="255000"/>
                      </a:schemeClr>
                    </a:gs>
                  </a:gsLst>
                  <a:lin ang="5400000"/>
                </a:gradFill>
                <a:effectLst>
                  <a:innerShdw blurRad="69850" dist="43180" dir="5400000">
                    <a:srgbClr val="000000">
                      <a:alpha val="65000"/>
                    </a:srgbClr>
                  </a:innerShdw>
                </a:effectLst>
              </a:rPr>
              <a:t> </a:t>
            </a:r>
            <a:r>
              <a:rPr lang="en-US" sz="2400" dirty="0"/>
              <a:t>Md. </a:t>
            </a:r>
            <a:r>
              <a:rPr lang="en-US" sz="2400" dirty="0" err="1"/>
              <a:t>Ferdous</a:t>
            </a:r>
            <a:r>
              <a:rPr lang="en-US" sz="2400" dirty="0"/>
              <a:t> </a:t>
            </a:r>
            <a:r>
              <a:rPr lang="en-US" sz="2400" dirty="0" err="1"/>
              <a:t>Rahman</a:t>
            </a:r>
            <a:endParaRPr lang="en-US" sz="2400" b="1" cap="none" spc="0" dirty="0">
              <a:ln w="1905"/>
              <a:gradFill>
                <a:gsLst>
                  <a:gs pos="0">
                    <a:schemeClr val="accent6">
                      <a:shade val="20000"/>
                      <a:satMod val="200000"/>
                    </a:schemeClr>
                  </a:gs>
                  <a:gs pos="78000">
                    <a:schemeClr val="accent6">
                      <a:tint val="90000"/>
                      <a:shade val="89000"/>
                      <a:satMod val="220000"/>
                    </a:schemeClr>
                  </a:gs>
                  <a:gs pos="100000">
                    <a:schemeClr val="accent6">
                      <a:tint val="12000"/>
                      <a:satMod val="255000"/>
                    </a:schemeClr>
                  </a:gs>
                </a:gsLst>
                <a:lin ang="5400000"/>
              </a:gradFill>
              <a:effectLst>
                <a:innerShdw blurRad="69850" dist="43180" dir="5400000">
                  <a:srgbClr val="000000">
                    <a:alpha val="65000"/>
                  </a:srgbClr>
                </a:innerShdw>
              </a:effectLst>
            </a:endParaRPr>
          </a:p>
        </p:txBody>
      </p:sp>
      <p:pic>
        <p:nvPicPr>
          <p:cNvPr id="4098" name="Picture 2" descr="Pin p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352" y="304800"/>
            <a:ext cx="5977132" cy="596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6311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607060" y="457200"/>
            <a:ext cx="5488940" cy="575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4605">
              <a:lnSpc>
                <a:spcPct val="100000"/>
              </a:lnSpc>
              <a:spcBef>
                <a:spcPts val="105"/>
              </a:spcBef>
            </a:pPr>
            <a:r>
              <a:rPr spc="-55" dirty="0"/>
              <a:t>Campus: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457200" y="1295400"/>
            <a:ext cx="11224260" cy="1701107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10000"/>
              </a:lnSpc>
              <a:spcBef>
                <a:spcPts val="65"/>
              </a:spcBef>
              <a:tabLst>
                <a:tab pos="241300" algn="l"/>
              </a:tabLst>
            </a:pP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</a:t>
            </a:r>
            <a:r>
              <a:rPr sz="2000" spc="-1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located</a:t>
            </a:r>
            <a:r>
              <a:rPr sz="20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between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Rangpur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Cadet</a:t>
            </a:r>
            <a:r>
              <a:rPr sz="20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Carmichael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College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14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Rangpur.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covers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area</a:t>
            </a:r>
            <a:r>
              <a:rPr sz="2000" spc="-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75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acres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(300,000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m²).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has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constructed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academic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buildings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started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classes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August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2011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campus.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Currently,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university</a:t>
            </a:r>
            <a:r>
              <a:rPr sz="2000" spc="-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has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twenty-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departments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2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amount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</a:t>
            </a:r>
            <a:r>
              <a:rPr sz="2000" spc="-1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almost</a:t>
            </a:r>
            <a:r>
              <a:rPr sz="2000" spc="-1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seven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thousand. </a:t>
            </a:r>
            <a:r>
              <a:rPr sz="2000" spc="-1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contains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three</a:t>
            </a:r>
            <a:r>
              <a:rPr sz="2000" spc="-1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65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student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hallis </a:t>
            </a:r>
            <a:r>
              <a:rPr sz="2000" spc="-8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(including</a:t>
            </a:r>
            <a:r>
              <a:rPr sz="20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two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5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male</a:t>
            </a:r>
            <a:r>
              <a:rPr sz="2000" spc="-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1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one </a:t>
            </a:r>
            <a:r>
              <a:rPr sz="2000" spc="-105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female).</a:t>
            </a:r>
            <a:r>
              <a:rPr sz="2000" spc="-15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There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tremendous </a:t>
            </a:r>
            <a:r>
              <a:rPr sz="2000" spc="-85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library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9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sz="2000" spc="-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sz="2000" spc="-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45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cafeteria</a:t>
            </a:r>
            <a:r>
              <a:rPr sz="2000" spc="-135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75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</a:t>
            </a:r>
            <a:r>
              <a:rPr sz="2000" spc="-16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sz="2000" spc="-25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sz="2000" spc="-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campus.</a:t>
            </a:r>
            <a:endParaRPr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Picture 2" descr="Begum Rokeya University, Rangpur - Department of Statistic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12191" y="-1752600"/>
            <a:ext cx="28673034" cy="1150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utoShape 4" descr="Begum Rokeya University, Rangpur ...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AutoShape 6" descr="Begum Rokeya University, Rangpur ...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352800"/>
            <a:ext cx="5867400" cy="32670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3826" y="3352800"/>
            <a:ext cx="5017634" cy="32670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65" dirty="0"/>
              <a:t>Admission: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691832" y="2218626"/>
            <a:ext cx="5675630" cy="200025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41300" marR="5080" indent="-229235">
              <a:lnSpc>
                <a:spcPct val="120000"/>
              </a:lnSpc>
              <a:spcBef>
                <a:spcPts val="55"/>
              </a:spcBef>
              <a:buFont typeface="Arial MT"/>
              <a:buChar char="•"/>
              <a:tabLst>
                <a:tab pos="241300" algn="l"/>
              </a:tabLst>
            </a:pPr>
            <a:r>
              <a:rPr sz="1800" spc="-10" dirty="0">
                <a:latin typeface="Verdana" panose="020B0604030504040204"/>
                <a:cs typeface="Verdana" panose="020B0604030504040204"/>
              </a:rPr>
              <a:t>BRUR</a:t>
            </a:r>
            <a:r>
              <a:rPr sz="1800" spc="-5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75" dirty="0">
                <a:latin typeface="Verdana" panose="020B0604030504040204"/>
                <a:cs typeface="Verdana" panose="020B0604030504040204"/>
              </a:rPr>
              <a:t>enrolls</a:t>
            </a:r>
            <a:r>
              <a:rPr sz="1800" spc="-18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undergraduate</a:t>
            </a:r>
            <a:r>
              <a:rPr sz="1800" spc="-13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students.</a:t>
            </a:r>
            <a:r>
              <a:rPr sz="1800" spc="-7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Students </a:t>
            </a:r>
            <a:r>
              <a:rPr sz="1800" spc="-90" dirty="0">
                <a:latin typeface="Verdana" panose="020B0604030504040204"/>
                <a:cs typeface="Verdana" panose="020B0604030504040204"/>
              </a:rPr>
              <a:t>who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0" dirty="0">
                <a:latin typeface="Verdana" panose="020B0604030504040204"/>
                <a:cs typeface="Verdana" panose="020B0604030504040204"/>
              </a:rPr>
              <a:t>want</a:t>
            </a:r>
            <a:r>
              <a:rPr sz="1800" spc="-12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0" dirty="0">
                <a:latin typeface="Verdana" panose="020B0604030504040204"/>
                <a:cs typeface="Verdana" panose="020B0604030504040204"/>
              </a:rPr>
              <a:t>to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70" dirty="0">
                <a:latin typeface="Verdana" panose="020B0604030504040204"/>
                <a:cs typeface="Verdana" panose="020B0604030504040204"/>
              </a:rPr>
              <a:t>get</a:t>
            </a:r>
            <a:r>
              <a:rPr sz="1800" spc="-114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0" dirty="0">
                <a:latin typeface="Verdana" panose="020B0604030504040204"/>
                <a:cs typeface="Verdana" panose="020B0604030504040204"/>
              </a:rPr>
              <a:t>admission</a:t>
            </a:r>
            <a:r>
              <a:rPr sz="18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0" dirty="0">
                <a:latin typeface="Verdana" panose="020B0604030504040204"/>
                <a:cs typeface="Verdana" panose="020B0604030504040204"/>
              </a:rPr>
              <a:t>into</a:t>
            </a:r>
            <a:r>
              <a:rPr sz="1800" spc="-18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BRUR</a:t>
            </a:r>
            <a:r>
              <a:rPr sz="18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need</a:t>
            </a:r>
            <a:r>
              <a:rPr sz="1800" spc="-11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0" dirty="0">
                <a:latin typeface="Verdana" panose="020B0604030504040204"/>
                <a:cs typeface="Verdana" panose="020B0604030504040204"/>
              </a:rPr>
              <a:t>to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20" dirty="0">
                <a:latin typeface="Verdana" panose="020B0604030504040204"/>
                <a:cs typeface="Verdana" panose="020B0604030504040204"/>
              </a:rPr>
              <a:t>pass 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and</a:t>
            </a:r>
            <a:r>
              <a:rPr sz="1800" spc="-11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70" dirty="0">
                <a:latin typeface="Verdana" panose="020B0604030504040204"/>
                <a:cs typeface="Verdana" panose="020B0604030504040204"/>
              </a:rPr>
              <a:t>compete</a:t>
            </a:r>
            <a:r>
              <a:rPr sz="18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on</a:t>
            </a:r>
            <a:r>
              <a:rPr sz="1800" spc="-14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70" dirty="0">
                <a:latin typeface="Verdana" panose="020B0604030504040204"/>
                <a:cs typeface="Verdana" panose="020B0604030504040204"/>
              </a:rPr>
              <a:t>the</a:t>
            </a:r>
            <a:r>
              <a:rPr sz="18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14" dirty="0">
                <a:latin typeface="Verdana" panose="020B0604030504040204"/>
                <a:cs typeface="Verdana" panose="020B0604030504040204"/>
              </a:rPr>
              <a:t>merit</a:t>
            </a:r>
            <a:r>
              <a:rPr sz="1800" spc="-19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65" dirty="0">
                <a:latin typeface="Verdana" panose="020B0604030504040204"/>
                <a:cs typeface="Verdana" panose="020B0604030504040204"/>
              </a:rPr>
              <a:t>list</a:t>
            </a:r>
            <a:r>
              <a:rPr sz="1800" spc="-12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30" dirty="0">
                <a:latin typeface="Verdana" panose="020B0604030504040204"/>
                <a:cs typeface="Verdana" panose="020B0604030504040204"/>
              </a:rPr>
              <a:t>in</a:t>
            </a:r>
            <a:r>
              <a:rPr sz="18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the</a:t>
            </a:r>
            <a:r>
              <a:rPr sz="1800" spc="-15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0" dirty="0">
                <a:latin typeface="Verdana" panose="020B0604030504040204"/>
                <a:cs typeface="Verdana" panose="020B0604030504040204"/>
              </a:rPr>
              <a:t>admission</a:t>
            </a:r>
            <a:r>
              <a:rPr sz="18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20" dirty="0">
                <a:latin typeface="Verdana" panose="020B0604030504040204"/>
                <a:cs typeface="Verdana" panose="020B0604030504040204"/>
              </a:rPr>
              <a:t>test </a:t>
            </a:r>
            <a:r>
              <a:rPr sz="1800" spc="-80" dirty="0">
                <a:latin typeface="Verdana" panose="020B0604030504040204"/>
                <a:cs typeface="Verdana" panose="020B0604030504040204"/>
              </a:rPr>
              <a:t>which</a:t>
            </a:r>
            <a:r>
              <a:rPr sz="1800" spc="-12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35" dirty="0">
                <a:latin typeface="Verdana" panose="020B0604030504040204"/>
                <a:cs typeface="Verdana" panose="020B0604030504040204"/>
              </a:rPr>
              <a:t>is</a:t>
            </a:r>
            <a:r>
              <a:rPr sz="1800" spc="-18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highly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competitive.</a:t>
            </a:r>
            <a:r>
              <a:rPr sz="18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75" dirty="0">
                <a:latin typeface="Verdana" panose="020B0604030504040204"/>
                <a:cs typeface="Verdana" panose="020B0604030504040204"/>
              </a:rPr>
              <a:t>Admission</a:t>
            </a:r>
            <a:r>
              <a:rPr sz="1800" spc="-114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55" dirty="0">
                <a:latin typeface="Verdana" panose="020B0604030504040204"/>
                <a:cs typeface="Verdana" panose="020B0604030504040204"/>
              </a:rPr>
              <a:t>tests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25" dirty="0">
                <a:latin typeface="Verdana" panose="020B0604030504040204"/>
                <a:cs typeface="Verdana" panose="020B0604030504040204"/>
              </a:rPr>
              <a:t>are </a:t>
            </a:r>
            <a:r>
              <a:rPr sz="1800" spc="-80" dirty="0">
                <a:latin typeface="Verdana" panose="020B0604030504040204"/>
                <a:cs typeface="Verdana" panose="020B0604030504040204"/>
              </a:rPr>
              <a:t>arranged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10" dirty="0">
                <a:latin typeface="Verdana" panose="020B0604030504040204"/>
                <a:cs typeface="Verdana" panose="020B0604030504040204"/>
              </a:rPr>
              <a:t>by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the</a:t>
            </a:r>
            <a:r>
              <a:rPr sz="18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University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under</a:t>
            </a:r>
            <a:r>
              <a:rPr sz="18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5" dirty="0">
                <a:latin typeface="Verdana" panose="020B0604030504040204"/>
                <a:cs typeface="Verdana" panose="020B0604030504040204"/>
              </a:rPr>
              <a:t>authority</a:t>
            </a:r>
            <a:r>
              <a:rPr sz="1800" spc="-18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25" dirty="0">
                <a:latin typeface="Verdana" panose="020B0604030504040204"/>
                <a:cs typeface="Verdana" panose="020B0604030504040204"/>
              </a:rPr>
              <a:t>of </a:t>
            </a:r>
            <a:r>
              <a:rPr sz="1800" spc="-90" dirty="0">
                <a:latin typeface="Verdana" panose="020B0604030504040204"/>
                <a:cs typeface="Verdana" panose="020B0604030504040204"/>
              </a:rPr>
              <a:t>admission</a:t>
            </a:r>
            <a:r>
              <a:rPr sz="1800" spc="-12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55" dirty="0">
                <a:latin typeface="Verdana" panose="020B0604030504040204"/>
                <a:cs typeface="Verdana" panose="020B0604030504040204"/>
              </a:rPr>
              <a:t>council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40" dirty="0">
                <a:latin typeface="Verdana" panose="020B0604030504040204"/>
                <a:cs typeface="Verdana" panose="020B0604030504040204"/>
              </a:rPr>
              <a:t>for</a:t>
            </a:r>
            <a:r>
              <a:rPr sz="18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0" dirty="0">
                <a:latin typeface="Verdana" panose="020B0604030504040204"/>
                <a:cs typeface="Verdana" panose="020B0604030504040204"/>
              </a:rPr>
              <a:t>all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faculties.</a:t>
            </a:r>
            <a:endParaRPr sz="1800" dirty="0">
              <a:latin typeface="Verdana" panose="020B0604030504040204"/>
              <a:cs typeface="Verdana" panose="020B0604030504040204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7345795" y="1588350"/>
            <a:ext cx="3705225" cy="3760470"/>
            <a:chOff x="7345795" y="1588350"/>
            <a:chExt cx="3705225" cy="3760470"/>
          </a:xfrm>
        </p:grpSpPr>
        <p:sp>
          <p:nvSpPr>
            <p:cNvPr id="5" name="object 5"/>
            <p:cNvSpPr/>
            <p:nvPr/>
          </p:nvSpPr>
          <p:spPr>
            <a:xfrm>
              <a:off x="8882629" y="4196243"/>
              <a:ext cx="438150" cy="438150"/>
            </a:xfrm>
            <a:custGeom>
              <a:avLst/>
              <a:gdLst/>
              <a:ahLst/>
              <a:cxnLst/>
              <a:rect l="l" t="t" r="r" b="b"/>
              <a:pathLst>
                <a:path w="438150" h="438150">
                  <a:moveTo>
                    <a:pt x="218861" y="0"/>
                  </a:moveTo>
                  <a:lnTo>
                    <a:pt x="168689" y="5781"/>
                  </a:lnTo>
                  <a:lnTo>
                    <a:pt x="122626" y="22250"/>
                  </a:lnTo>
                  <a:lnTo>
                    <a:pt x="81989" y="48089"/>
                  </a:lnTo>
                  <a:lnTo>
                    <a:pt x="48092" y="81985"/>
                  </a:lnTo>
                  <a:lnTo>
                    <a:pt x="22251" y="122620"/>
                  </a:lnTo>
                  <a:lnTo>
                    <a:pt x="5782" y="168681"/>
                  </a:lnTo>
                  <a:lnTo>
                    <a:pt x="0" y="218850"/>
                  </a:lnTo>
                  <a:lnTo>
                    <a:pt x="5782" y="269040"/>
                  </a:lnTo>
                  <a:lnTo>
                    <a:pt x="22251" y="315109"/>
                  </a:lnTo>
                  <a:lnTo>
                    <a:pt x="48092" y="355743"/>
                  </a:lnTo>
                  <a:lnTo>
                    <a:pt x="81989" y="389632"/>
                  </a:lnTo>
                  <a:lnTo>
                    <a:pt x="122626" y="415462"/>
                  </a:lnTo>
                  <a:lnTo>
                    <a:pt x="168689" y="431923"/>
                  </a:lnTo>
                  <a:lnTo>
                    <a:pt x="218861" y="437701"/>
                  </a:lnTo>
                  <a:lnTo>
                    <a:pt x="269054" y="431923"/>
                  </a:lnTo>
                  <a:lnTo>
                    <a:pt x="315125" y="415462"/>
                  </a:lnTo>
                  <a:lnTo>
                    <a:pt x="355761" y="389632"/>
                  </a:lnTo>
                  <a:lnTo>
                    <a:pt x="389651" y="355743"/>
                  </a:lnTo>
                  <a:lnTo>
                    <a:pt x="415483" y="315109"/>
                  </a:lnTo>
                  <a:lnTo>
                    <a:pt x="431945" y="269040"/>
                  </a:lnTo>
                  <a:lnTo>
                    <a:pt x="437723" y="218850"/>
                  </a:lnTo>
                  <a:lnTo>
                    <a:pt x="431945" y="168681"/>
                  </a:lnTo>
                  <a:lnTo>
                    <a:pt x="415483" y="122620"/>
                  </a:lnTo>
                  <a:lnTo>
                    <a:pt x="389651" y="81985"/>
                  </a:lnTo>
                  <a:lnTo>
                    <a:pt x="355761" y="48089"/>
                  </a:lnTo>
                  <a:lnTo>
                    <a:pt x="315125" y="22250"/>
                  </a:lnTo>
                  <a:lnTo>
                    <a:pt x="269054" y="5781"/>
                  </a:lnTo>
                  <a:lnTo>
                    <a:pt x="218861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8882629" y="4196243"/>
              <a:ext cx="438150" cy="438150"/>
            </a:xfrm>
            <a:custGeom>
              <a:avLst/>
              <a:gdLst/>
              <a:ahLst/>
              <a:cxnLst/>
              <a:rect l="l" t="t" r="r" b="b"/>
              <a:pathLst>
                <a:path w="438150" h="438150">
                  <a:moveTo>
                    <a:pt x="437723" y="218850"/>
                  </a:moveTo>
                  <a:lnTo>
                    <a:pt x="431945" y="269040"/>
                  </a:lnTo>
                  <a:lnTo>
                    <a:pt x="415483" y="315109"/>
                  </a:lnTo>
                  <a:lnTo>
                    <a:pt x="389651" y="355743"/>
                  </a:lnTo>
                  <a:lnTo>
                    <a:pt x="355761" y="389632"/>
                  </a:lnTo>
                  <a:lnTo>
                    <a:pt x="315125" y="415462"/>
                  </a:lnTo>
                  <a:lnTo>
                    <a:pt x="269054" y="431923"/>
                  </a:lnTo>
                  <a:lnTo>
                    <a:pt x="218861" y="437701"/>
                  </a:lnTo>
                  <a:lnTo>
                    <a:pt x="168689" y="431923"/>
                  </a:lnTo>
                  <a:lnTo>
                    <a:pt x="122626" y="415462"/>
                  </a:lnTo>
                  <a:lnTo>
                    <a:pt x="81989" y="389632"/>
                  </a:lnTo>
                  <a:lnTo>
                    <a:pt x="48092" y="355743"/>
                  </a:lnTo>
                  <a:lnTo>
                    <a:pt x="22251" y="315109"/>
                  </a:lnTo>
                  <a:lnTo>
                    <a:pt x="5782" y="269040"/>
                  </a:lnTo>
                  <a:lnTo>
                    <a:pt x="0" y="218850"/>
                  </a:lnTo>
                  <a:lnTo>
                    <a:pt x="5782" y="168681"/>
                  </a:lnTo>
                  <a:lnTo>
                    <a:pt x="22251" y="122620"/>
                  </a:lnTo>
                  <a:lnTo>
                    <a:pt x="48092" y="81985"/>
                  </a:lnTo>
                  <a:lnTo>
                    <a:pt x="81989" y="48089"/>
                  </a:lnTo>
                  <a:lnTo>
                    <a:pt x="122626" y="22250"/>
                  </a:lnTo>
                  <a:lnTo>
                    <a:pt x="168689" y="5781"/>
                  </a:lnTo>
                  <a:lnTo>
                    <a:pt x="218861" y="0"/>
                  </a:lnTo>
                  <a:lnTo>
                    <a:pt x="269054" y="5781"/>
                  </a:lnTo>
                  <a:lnTo>
                    <a:pt x="315125" y="22250"/>
                  </a:lnTo>
                  <a:lnTo>
                    <a:pt x="355761" y="48089"/>
                  </a:lnTo>
                  <a:lnTo>
                    <a:pt x="389651" y="81985"/>
                  </a:lnTo>
                  <a:lnTo>
                    <a:pt x="415483" y="122620"/>
                  </a:lnTo>
                  <a:lnTo>
                    <a:pt x="431945" y="168681"/>
                  </a:lnTo>
                  <a:lnTo>
                    <a:pt x="437723" y="218850"/>
                  </a:lnTo>
                  <a:close/>
                </a:path>
              </a:pathLst>
            </a:custGeom>
            <a:ln w="48206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664282" y="4694233"/>
              <a:ext cx="868044" cy="437515"/>
            </a:xfrm>
            <a:custGeom>
              <a:avLst/>
              <a:gdLst/>
              <a:ahLst/>
              <a:cxnLst/>
              <a:rect l="l" t="t" r="r" b="b"/>
              <a:pathLst>
                <a:path w="868045" h="437514">
                  <a:moveTo>
                    <a:pt x="433867" y="0"/>
                  </a:moveTo>
                  <a:lnTo>
                    <a:pt x="388553" y="2202"/>
                  </a:lnTo>
                  <a:lnTo>
                    <a:pt x="343534" y="7447"/>
                  </a:lnTo>
                  <a:lnTo>
                    <a:pt x="298961" y="15717"/>
                  </a:lnTo>
                  <a:lnTo>
                    <a:pt x="254985" y="26994"/>
                  </a:lnTo>
                  <a:lnTo>
                    <a:pt x="209987" y="41976"/>
                  </a:lnTo>
                  <a:lnTo>
                    <a:pt x="166183" y="59953"/>
                  </a:lnTo>
                  <a:lnTo>
                    <a:pt x="123719" y="80851"/>
                  </a:lnTo>
                  <a:lnTo>
                    <a:pt x="82738" y="104597"/>
                  </a:lnTo>
                  <a:lnTo>
                    <a:pt x="43386" y="131117"/>
                  </a:lnTo>
                  <a:lnTo>
                    <a:pt x="11907" y="169882"/>
                  </a:lnTo>
                  <a:lnTo>
                    <a:pt x="0" y="218336"/>
                  </a:lnTo>
                  <a:lnTo>
                    <a:pt x="0" y="437187"/>
                  </a:lnTo>
                  <a:lnTo>
                    <a:pt x="867734" y="437187"/>
                  </a:lnTo>
                  <a:lnTo>
                    <a:pt x="867734" y="218336"/>
                  </a:lnTo>
                  <a:lnTo>
                    <a:pt x="855803" y="169882"/>
                  </a:lnTo>
                  <a:lnTo>
                    <a:pt x="824347" y="131117"/>
                  </a:lnTo>
                  <a:lnTo>
                    <a:pt x="785544" y="103598"/>
                  </a:lnTo>
                  <a:lnTo>
                    <a:pt x="744779" y="79333"/>
                  </a:lnTo>
                  <a:lnTo>
                    <a:pt x="702249" y="58416"/>
                  </a:lnTo>
                  <a:lnTo>
                    <a:pt x="658152" y="40939"/>
                  </a:lnTo>
                  <a:lnTo>
                    <a:pt x="612684" y="26994"/>
                  </a:lnTo>
                  <a:lnTo>
                    <a:pt x="568836" y="15274"/>
                  </a:lnTo>
                  <a:lnTo>
                    <a:pt x="524288" y="6845"/>
                  </a:lnTo>
                  <a:lnTo>
                    <a:pt x="479234" y="1741"/>
                  </a:lnTo>
                  <a:lnTo>
                    <a:pt x="433867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664282" y="4694233"/>
              <a:ext cx="868044" cy="437515"/>
            </a:xfrm>
            <a:custGeom>
              <a:avLst/>
              <a:gdLst/>
              <a:ahLst/>
              <a:cxnLst/>
              <a:rect l="l" t="t" r="r" b="b"/>
              <a:pathLst>
                <a:path w="868045" h="437514">
                  <a:moveTo>
                    <a:pt x="867734" y="437187"/>
                  </a:moveTo>
                  <a:lnTo>
                    <a:pt x="867734" y="218336"/>
                  </a:lnTo>
                  <a:lnTo>
                    <a:pt x="855803" y="169882"/>
                  </a:lnTo>
                  <a:lnTo>
                    <a:pt x="824347" y="131117"/>
                  </a:lnTo>
                  <a:lnTo>
                    <a:pt x="785544" y="103598"/>
                  </a:lnTo>
                  <a:lnTo>
                    <a:pt x="744779" y="79333"/>
                  </a:lnTo>
                  <a:lnTo>
                    <a:pt x="702249" y="58416"/>
                  </a:lnTo>
                  <a:lnTo>
                    <a:pt x="658152" y="40939"/>
                  </a:lnTo>
                  <a:lnTo>
                    <a:pt x="612684" y="26994"/>
                  </a:lnTo>
                  <a:lnTo>
                    <a:pt x="568836" y="15274"/>
                  </a:lnTo>
                  <a:lnTo>
                    <a:pt x="524288" y="6845"/>
                  </a:lnTo>
                  <a:lnTo>
                    <a:pt x="479234" y="1741"/>
                  </a:lnTo>
                  <a:lnTo>
                    <a:pt x="433867" y="0"/>
                  </a:lnTo>
                  <a:lnTo>
                    <a:pt x="388553" y="2202"/>
                  </a:lnTo>
                  <a:lnTo>
                    <a:pt x="343534" y="7447"/>
                  </a:lnTo>
                  <a:lnTo>
                    <a:pt x="298961" y="15717"/>
                  </a:lnTo>
                  <a:lnTo>
                    <a:pt x="254985" y="26994"/>
                  </a:lnTo>
                  <a:lnTo>
                    <a:pt x="209987" y="41976"/>
                  </a:lnTo>
                  <a:lnTo>
                    <a:pt x="166183" y="59953"/>
                  </a:lnTo>
                  <a:lnTo>
                    <a:pt x="123719" y="80851"/>
                  </a:lnTo>
                  <a:lnTo>
                    <a:pt x="82738" y="104597"/>
                  </a:lnTo>
                  <a:lnTo>
                    <a:pt x="43386" y="131117"/>
                  </a:lnTo>
                  <a:lnTo>
                    <a:pt x="11907" y="169882"/>
                  </a:lnTo>
                  <a:lnTo>
                    <a:pt x="0" y="218336"/>
                  </a:lnTo>
                  <a:lnTo>
                    <a:pt x="0" y="437187"/>
                  </a:lnTo>
                  <a:lnTo>
                    <a:pt x="867734" y="437187"/>
                  </a:lnTo>
                  <a:close/>
                </a:path>
              </a:pathLst>
            </a:custGeom>
            <a:ln w="4820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840030" y="4196243"/>
              <a:ext cx="438150" cy="438150"/>
            </a:xfrm>
            <a:custGeom>
              <a:avLst/>
              <a:gdLst/>
              <a:ahLst/>
              <a:cxnLst/>
              <a:rect l="l" t="t" r="r" b="b"/>
              <a:pathLst>
                <a:path w="438150" h="438150">
                  <a:moveTo>
                    <a:pt x="218861" y="0"/>
                  </a:moveTo>
                  <a:lnTo>
                    <a:pt x="168689" y="5781"/>
                  </a:lnTo>
                  <a:lnTo>
                    <a:pt x="122626" y="22250"/>
                  </a:lnTo>
                  <a:lnTo>
                    <a:pt x="81989" y="48089"/>
                  </a:lnTo>
                  <a:lnTo>
                    <a:pt x="48092" y="81985"/>
                  </a:lnTo>
                  <a:lnTo>
                    <a:pt x="22251" y="122620"/>
                  </a:lnTo>
                  <a:lnTo>
                    <a:pt x="5782" y="168681"/>
                  </a:lnTo>
                  <a:lnTo>
                    <a:pt x="0" y="218850"/>
                  </a:lnTo>
                  <a:lnTo>
                    <a:pt x="5782" y="269040"/>
                  </a:lnTo>
                  <a:lnTo>
                    <a:pt x="22251" y="315109"/>
                  </a:lnTo>
                  <a:lnTo>
                    <a:pt x="48092" y="355743"/>
                  </a:lnTo>
                  <a:lnTo>
                    <a:pt x="81989" y="389632"/>
                  </a:lnTo>
                  <a:lnTo>
                    <a:pt x="122626" y="415462"/>
                  </a:lnTo>
                  <a:lnTo>
                    <a:pt x="168689" y="431923"/>
                  </a:lnTo>
                  <a:lnTo>
                    <a:pt x="218861" y="437701"/>
                  </a:lnTo>
                  <a:lnTo>
                    <a:pt x="269054" y="431923"/>
                  </a:lnTo>
                  <a:lnTo>
                    <a:pt x="315125" y="415462"/>
                  </a:lnTo>
                  <a:lnTo>
                    <a:pt x="355761" y="389632"/>
                  </a:lnTo>
                  <a:lnTo>
                    <a:pt x="389651" y="355743"/>
                  </a:lnTo>
                  <a:lnTo>
                    <a:pt x="415483" y="315109"/>
                  </a:lnTo>
                  <a:lnTo>
                    <a:pt x="431945" y="269040"/>
                  </a:lnTo>
                  <a:lnTo>
                    <a:pt x="437723" y="218850"/>
                  </a:lnTo>
                  <a:lnTo>
                    <a:pt x="431945" y="168681"/>
                  </a:lnTo>
                  <a:lnTo>
                    <a:pt x="415483" y="122620"/>
                  </a:lnTo>
                  <a:lnTo>
                    <a:pt x="389651" y="81985"/>
                  </a:lnTo>
                  <a:lnTo>
                    <a:pt x="355761" y="48089"/>
                  </a:lnTo>
                  <a:lnTo>
                    <a:pt x="315125" y="22250"/>
                  </a:lnTo>
                  <a:lnTo>
                    <a:pt x="269054" y="5781"/>
                  </a:lnTo>
                  <a:lnTo>
                    <a:pt x="218861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9840030" y="4196243"/>
              <a:ext cx="438150" cy="438150"/>
            </a:xfrm>
            <a:custGeom>
              <a:avLst/>
              <a:gdLst/>
              <a:ahLst/>
              <a:cxnLst/>
              <a:rect l="l" t="t" r="r" b="b"/>
              <a:pathLst>
                <a:path w="438150" h="438150">
                  <a:moveTo>
                    <a:pt x="437723" y="218850"/>
                  </a:moveTo>
                  <a:lnTo>
                    <a:pt x="431945" y="269040"/>
                  </a:lnTo>
                  <a:lnTo>
                    <a:pt x="415483" y="315109"/>
                  </a:lnTo>
                  <a:lnTo>
                    <a:pt x="389651" y="355743"/>
                  </a:lnTo>
                  <a:lnTo>
                    <a:pt x="355761" y="389632"/>
                  </a:lnTo>
                  <a:lnTo>
                    <a:pt x="315125" y="415462"/>
                  </a:lnTo>
                  <a:lnTo>
                    <a:pt x="269054" y="431923"/>
                  </a:lnTo>
                  <a:lnTo>
                    <a:pt x="218861" y="437701"/>
                  </a:lnTo>
                  <a:lnTo>
                    <a:pt x="168689" y="431923"/>
                  </a:lnTo>
                  <a:lnTo>
                    <a:pt x="122626" y="415462"/>
                  </a:lnTo>
                  <a:lnTo>
                    <a:pt x="81989" y="389632"/>
                  </a:lnTo>
                  <a:lnTo>
                    <a:pt x="48092" y="355743"/>
                  </a:lnTo>
                  <a:lnTo>
                    <a:pt x="22251" y="315109"/>
                  </a:lnTo>
                  <a:lnTo>
                    <a:pt x="5782" y="269040"/>
                  </a:lnTo>
                  <a:lnTo>
                    <a:pt x="0" y="218850"/>
                  </a:lnTo>
                  <a:lnTo>
                    <a:pt x="5782" y="168681"/>
                  </a:lnTo>
                  <a:lnTo>
                    <a:pt x="22251" y="122620"/>
                  </a:lnTo>
                  <a:lnTo>
                    <a:pt x="48092" y="81985"/>
                  </a:lnTo>
                  <a:lnTo>
                    <a:pt x="81989" y="48089"/>
                  </a:lnTo>
                  <a:lnTo>
                    <a:pt x="122626" y="22250"/>
                  </a:lnTo>
                  <a:lnTo>
                    <a:pt x="168689" y="5781"/>
                  </a:lnTo>
                  <a:lnTo>
                    <a:pt x="218861" y="0"/>
                  </a:lnTo>
                  <a:lnTo>
                    <a:pt x="269054" y="5781"/>
                  </a:lnTo>
                  <a:lnTo>
                    <a:pt x="315125" y="22250"/>
                  </a:lnTo>
                  <a:lnTo>
                    <a:pt x="355761" y="48089"/>
                  </a:lnTo>
                  <a:lnTo>
                    <a:pt x="389651" y="81985"/>
                  </a:lnTo>
                  <a:lnTo>
                    <a:pt x="415483" y="122620"/>
                  </a:lnTo>
                  <a:lnTo>
                    <a:pt x="431945" y="168681"/>
                  </a:lnTo>
                  <a:lnTo>
                    <a:pt x="437723" y="218850"/>
                  </a:lnTo>
                  <a:close/>
                </a:path>
              </a:pathLst>
            </a:custGeom>
            <a:ln w="48206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9628431" y="4694233"/>
              <a:ext cx="868044" cy="437515"/>
            </a:xfrm>
            <a:custGeom>
              <a:avLst/>
              <a:gdLst/>
              <a:ahLst/>
              <a:cxnLst/>
              <a:rect l="l" t="t" r="r" b="b"/>
              <a:pathLst>
                <a:path w="868045" h="437514">
                  <a:moveTo>
                    <a:pt x="433867" y="0"/>
                  </a:moveTo>
                  <a:lnTo>
                    <a:pt x="388553" y="2202"/>
                  </a:lnTo>
                  <a:lnTo>
                    <a:pt x="343534" y="7447"/>
                  </a:lnTo>
                  <a:lnTo>
                    <a:pt x="298961" y="15717"/>
                  </a:lnTo>
                  <a:lnTo>
                    <a:pt x="254985" y="26994"/>
                  </a:lnTo>
                  <a:lnTo>
                    <a:pt x="209987" y="41976"/>
                  </a:lnTo>
                  <a:lnTo>
                    <a:pt x="166183" y="59953"/>
                  </a:lnTo>
                  <a:lnTo>
                    <a:pt x="123719" y="80851"/>
                  </a:lnTo>
                  <a:lnTo>
                    <a:pt x="82738" y="104597"/>
                  </a:lnTo>
                  <a:lnTo>
                    <a:pt x="43386" y="131117"/>
                  </a:lnTo>
                  <a:lnTo>
                    <a:pt x="11907" y="169882"/>
                  </a:lnTo>
                  <a:lnTo>
                    <a:pt x="0" y="218336"/>
                  </a:lnTo>
                  <a:lnTo>
                    <a:pt x="0" y="437187"/>
                  </a:lnTo>
                  <a:lnTo>
                    <a:pt x="867734" y="437187"/>
                  </a:lnTo>
                  <a:lnTo>
                    <a:pt x="867734" y="218336"/>
                  </a:lnTo>
                  <a:lnTo>
                    <a:pt x="855803" y="169882"/>
                  </a:lnTo>
                  <a:lnTo>
                    <a:pt x="824347" y="131117"/>
                  </a:lnTo>
                  <a:lnTo>
                    <a:pt x="785544" y="103598"/>
                  </a:lnTo>
                  <a:lnTo>
                    <a:pt x="744779" y="79333"/>
                  </a:lnTo>
                  <a:lnTo>
                    <a:pt x="702249" y="58416"/>
                  </a:lnTo>
                  <a:lnTo>
                    <a:pt x="658152" y="40939"/>
                  </a:lnTo>
                  <a:lnTo>
                    <a:pt x="612684" y="26994"/>
                  </a:lnTo>
                  <a:lnTo>
                    <a:pt x="568836" y="15274"/>
                  </a:lnTo>
                  <a:lnTo>
                    <a:pt x="524288" y="6845"/>
                  </a:lnTo>
                  <a:lnTo>
                    <a:pt x="479234" y="1741"/>
                  </a:lnTo>
                  <a:lnTo>
                    <a:pt x="433867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9628431" y="4694233"/>
              <a:ext cx="868044" cy="437515"/>
            </a:xfrm>
            <a:custGeom>
              <a:avLst/>
              <a:gdLst/>
              <a:ahLst/>
              <a:cxnLst/>
              <a:rect l="l" t="t" r="r" b="b"/>
              <a:pathLst>
                <a:path w="868045" h="437514">
                  <a:moveTo>
                    <a:pt x="867734" y="437187"/>
                  </a:moveTo>
                  <a:lnTo>
                    <a:pt x="867734" y="218336"/>
                  </a:lnTo>
                  <a:lnTo>
                    <a:pt x="855803" y="169882"/>
                  </a:lnTo>
                  <a:lnTo>
                    <a:pt x="824347" y="131117"/>
                  </a:lnTo>
                  <a:lnTo>
                    <a:pt x="785544" y="103598"/>
                  </a:lnTo>
                  <a:lnTo>
                    <a:pt x="744779" y="79333"/>
                  </a:lnTo>
                  <a:lnTo>
                    <a:pt x="702249" y="58416"/>
                  </a:lnTo>
                  <a:lnTo>
                    <a:pt x="658152" y="40939"/>
                  </a:lnTo>
                  <a:lnTo>
                    <a:pt x="612684" y="26994"/>
                  </a:lnTo>
                  <a:lnTo>
                    <a:pt x="568836" y="15274"/>
                  </a:lnTo>
                  <a:lnTo>
                    <a:pt x="524288" y="6845"/>
                  </a:lnTo>
                  <a:lnTo>
                    <a:pt x="479234" y="1741"/>
                  </a:lnTo>
                  <a:lnTo>
                    <a:pt x="433867" y="0"/>
                  </a:lnTo>
                  <a:lnTo>
                    <a:pt x="388553" y="2202"/>
                  </a:lnTo>
                  <a:lnTo>
                    <a:pt x="343534" y="7447"/>
                  </a:lnTo>
                  <a:lnTo>
                    <a:pt x="298961" y="15717"/>
                  </a:lnTo>
                  <a:lnTo>
                    <a:pt x="254985" y="26994"/>
                  </a:lnTo>
                  <a:lnTo>
                    <a:pt x="209987" y="41976"/>
                  </a:lnTo>
                  <a:lnTo>
                    <a:pt x="166183" y="59953"/>
                  </a:lnTo>
                  <a:lnTo>
                    <a:pt x="123719" y="80851"/>
                  </a:lnTo>
                  <a:lnTo>
                    <a:pt x="82738" y="104597"/>
                  </a:lnTo>
                  <a:lnTo>
                    <a:pt x="43386" y="131117"/>
                  </a:lnTo>
                  <a:lnTo>
                    <a:pt x="11907" y="169882"/>
                  </a:lnTo>
                  <a:lnTo>
                    <a:pt x="0" y="218336"/>
                  </a:lnTo>
                  <a:lnTo>
                    <a:pt x="0" y="437187"/>
                  </a:lnTo>
                  <a:lnTo>
                    <a:pt x="867734" y="437187"/>
                  </a:lnTo>
                  <a:close/>
                </a:path>
              </a:pathLst>
            </a:custGeom>
            <a:ln w="4820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3" name="object 13"/>
            <p:cNvSpPr/>
            <p:nvPr/>
          </p:nvSpPr>
          <p:spPr>
            <a:xfrm>
              <a:off x="7870786" y="2105108"/>
              <a:ext cx="572770" cy="572770"/>
            </a:xfrm>
            <a:custGeom>
              <a:avLst/>
              <a:gdLst/>
              <a:ahLst/>
              <a:cxnLst/>
              <a:rect l="l" t="t" r="r" b="b"/>
              <a:pathLst>
                <a:path w="572770" h="572769">
                  <a:moveTo>
                    <a:pt x="286352" y="0"/>
                  </a:moveTo>
                  <a:lnTo>
                    <a:pt x="239895" y="3748"/>
                  </a:lnTo>
                  <a:lnTo>
                    <a:pt x="195828" y="14600"/>
                  </a:lnTo>
                  <a:lnTo>
                    <a:pt x="154740" y="31965"/>
                  </a:lnTo>
                  <a:lnTo>
                    <a:pt x="117220" y="55254"/>
                  </a:lnTo>
                  <a:lnTo>
                    <a:pt x="83856" y="83876"/>
                  </a:lnTo>
                  <a:lnTo>
                    <a:pt x="55238" y="117242"/>
                  </a:lnTo>
                  <a:lnTo>
                    <a:pt x="31955" y="154761"/>
                  </a:lnTo>
                  <a:lnTo>
                    <a:pt x="14594" y="195843"/>
                  </a:lnTo>
                  <a:lnTo>
                    <a:pt x="3746" y="239899"/>
                  </a:lnTo>
                  <a:lnTo>
                    <a:pt x="0" y="286337"/>
                  </a:lnTo>
                  <a:lnTo>
                    <a:pt x="3746" y="332792"/>
                  </a:lnTo>
                  <a:lnTo>
                    <a:pt x="14594" y="376856"/>
                  </a:lnTo>
                  <a:lnTo>
                    <a:pt x="31955" y="417942"/>
                  </a:lnTo>
                  <a:lnTo>
                    <a:pt x="55238" y="455461"/>
                  </a:lnTo>
                  <a:lnTo>
                    <a:pt x="83856" y="488823"/>
                  </a:lnTo>
                  <a:lnTo>
                    <a:pt x="117220" y="517439"/>
                  </a:lnTo>
                  <a:lnTo>
                    <a:pt x="154740" y="540722"/>
                  </a:lnTo>
                  <a:lnTo>
                    <a:pt x="195828" y="558081"/>
                  </a:lnTo>
                  <a:lnTo>
                    <a:pt x="239895" y="568929"/>
                  </a:lnTo>
                  <a:lnTo>
                    <a:pt x="286352" y="572675"/>
                  </a:lnTo>
                  <a:lnTo>
                    <a:pt x="332793" y="568929"/>
                  </a:lnTo>
                  <a:lnTo>
                    <a:pt x="376851" y="558081"/>
                  </a:lnTo>
                  <a:lnTo>
                    <a:pt x="417935" y="540722"/>
                  </a:lnTo>
                  <a:lnTo>
                    <a:pt x="455456" y="517439"/>
                  </a:lnTo>
                  <a:lnTo>
                    <a:pt x="488823" y="488823"/>
                  </a:lnTo>
                  <a:lnTo>
                    <a:pt x="517447" y="455461"/>
                  </a:lnTo>
                  <a:lnTo>
                    <a:pt x="540737" y="417942"/>
                  </a:lnTo>
                  <a:lnTo>
                    <a:pt x="558103" y="376856"/>
                  </a:lnTo>
                  <a:lnTo>
                    <a:pt x="568956" y="332792"/>
                  </a:lnTo>
                  <a:lnTo>
                    <a:pt x="572704" y="286337"/>
                  </a:lnTo>
                  <a:lnTo>
                    <a:pt x="568956" y="239899"/>
                  </a:lnTo>
                  <a:lnTo>
                    <a:pt x="558103" y="195843"/>
                  </a:lnTo>
                  <a:lnTo>
                    <a:pt x="540737" y="154761"/>
                  </a:lnTo>
                  <a:lnTo>
                    <a:pt x="517447" y="117242"/>
                  </a:lnTo>
                  <a:lnTo>
                    <a:pt x="488823" y="83876"/>
                  </a:lnTo>
                  <a:lnTo>
                    <a:pt x="455456" y="55254"/>
                  </a:lnTo>
                  <a:lnTo>
                    <a:pt x="417935" y="31965"/>
                  </a:lnTo>
                  <a:lnTo>
                    <a:pt x="376851" y="14600"/>
                  </a:lnTo>
                  <a:lnTo>
                    <a:pt x="332793" y="3748"/>
                  </a:lnTo>
                  <a:lnTo>
                    <a:pt x="286352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4" name="object 14"/>
            <p:cNvSpPr/>
            <p:nvPr/>
          </p:nvSpPr>
          <p:spPr>
            <a:xfrm>
              <a:off x="7870786" y="2105108"/>
              <a:ext cx="572770" cy="572770"/>
            </a:xfrm>
            <a:custGeom>
              <a:avLst/>
              <a:gdLst/>
              <a:ahLst/>
              <a:cxnLst/>
              <a:rect l="l" t="t" r="r" b="b"/>
              <a:pathLst>
                <a:path w="572770" h="572769">
                  <a:moveTo>
                    <a:pt x="572704" y="286337"/>
                  </a:moveTo>
                  <a:lnTo>
                    <a:pt x="568956" y="332792"/>
                  </a:lnTo>
                  <a:lnTo>
                    <a:pt x="558103" y="376856"/>
                  </a:lnTo>
                  <a:lnTo>
                    <a:pt x="540737" y="417942"/>
                  </a:lnTo>
                  <a:lnTo>
                    <a:pt x="517447" y="455461"/>
                  </a:lnTo>
                  <a:lnTo>
                    <a:pt x="488823" y="488823"/>
                  </a:lnTo>
                  <a:lnTo>
                    <a:pt x="455456" y="517439"/>
                  </a:lnTo>
                  <a:lnTo>
                    <a:pt x="417935" y="540722"/>
                  </a:lnTo>
                  <a:lnTo>
                    <a:pt x="376851" y="558081"/>
                  </a:lnTo>
                  <a:lnTo>
                    <a:pt x="332793" y="568929"/>
                  </a:lnTo>
                  <a:lnTo>
                    <a:pt x="286352" y="572675"/>
                  </a:lnTo>
                  <a:lnTo>
                    <a:pt x="239895" y="568929"/>
                  </a:lnTo>
                  <a:lnTo>
                    <a:pt x="195828" y="558081"/>
                  </a:lnTo>
                  <a:lnTo>
                    <a:pt x="154740" y="540722"/>
                  </a:lnTo>
                  <a:lnTo>
                    <a:pt x="117220" y="517439"/>
                  </a:lnTo>
                  <a:lnTo>
                    <a:pt x="83856" y="488823"/>
                  </a:lnTo>
                  <a:lnTo>
                    <a:pt x="55238" y="455461"/>
                  </a:lnTo>
                  <a:lnTo>
                    <a:pt x="31955" y="417942"/>
                  </a:lnTo>
                  <a:lnTo>
                    <a:pt x="14594" y="376856"/>
                  </a:lnTo>
                  <a:lnTo>
                    <a:pt x="3746" y="332792"/>
                  </a:lnTo>
                  <a:lnTo>
                    <a:pt x="0" y="286337"/>
                  </a:lnTo>
                  <a:lnTo>
                    <a:pt x="3746" y="239899"/>
                  </a:lnTo>
                  <a:lnTo>
                    <a:pt x="14594" y="195843"/>
                  </a:lnTo>
                  <a:lnTo>
                    <a:pt x="31955" y="154761"/>
                  </a:lnTo>
                  <a:lnTo>
                    <a:pt x="55238" y="117242"/>
                  </a:lnTo>
                  <a:lnTo>
                    <a:pt x="83856" y="83876"/>
                  </a:lnTo>
                  <a:lnTo>
                    <a:pt x="117220" y="55254"/>
                  </a:lnTo>
                  <a:lnTo>
                    <a:pt x="154740" y="31965"/>
                  </a:lnTo>
                  <a:lnTo>
                    <a:pt x="195828" y="14600"/>
                  </a:lnTo>
                  <a:lnTo>
                    <a:pt x="239895" y="3748"/>
                  </a:lnTo>
                  <a:lnTo>
                    <a:pt x="286352" y="0"/>
                  </a:lnTo>
                  <a:lnTo>
                    <a:pt x="332793" y="3748"/>
                  </a:lnTo>
                  <a:lnTo>
                    <a:pt x="376851" y="14600"/>
                  </a:lnTo>
                  <a:lnTo>
                    <a:pt x="417935" y="31965"/>
                  </a:lnTo>
                  <a:lnTo>
                    <a:pt x="455456" y="55254"/>
                  </a:lnTo>
                  <a:lnTo>
                    <a:pt x="488823" y="83876"/>
                  </a:lnTo>
                  <a:lnTo>
                    <a:pt x="517447" y="117242"/>
                  </a:lnTo>
                  <a:lnTo>
                    <a:pt x="540737" y="154761"/>
                  </a:lnTo>
                  <a:lnTo>
                    <a:pt x="558103" y="195843"/>
                  </a:lnTo>
                  <a:lnTo>
                    <a:pt x="568956" y="239899"/>
                  </a:lnTo>
                  <a:lnTo>
                    <a:pt x="572704" y="286337"/>
                  </a:lnTo>
                  <a:close/>
                </a:path>
              </a:pathLst>
            </a:custGeom>
            <a:ln w="48206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7369898" y="2260120"/>
              <a:ext cx="2497455" cy="3064510"/>
            </a:xfrm>
            <a:custGeom>
              <a:avLst/>
              <a:gdLst/>
              <a:ahLst/>
              <a:cxnLst/>
              <a:rect l="l" t="t" r="r" b="b"/>
              <a:pathLst>
                <a:path w="2497454" h="3064510">
                  <a:moveTo>
                    <a:pt x="2424816" y="0"/>
                  </a:moveTo>
                  <a:lnTo>
                    <a:pt x="2397657" y="5242"/>
                  </a:lnTo>
                  <a:lnTo>
                    <a:pt x="2373716" y="20969"/>
                  </a:lnTo>
                  <a:lnTo>
                    <a:pt x="1750876" y="643778"/>
                  </a:lnTo>
                  <a:lnTo>
                    <a:pt x="1713179" y="638334"/>
                  </a:lnTo>
                  <a:lnTo>
                    <a:pt x="1641161" y="656658"/>
                  </a:lnTo>
                  <a:lnTo>
                    <a:pt x="1610624" y="679450"/>
                  </a:lnTo>
                  <a:lnTo>
                    <a:pt x="1576662" y="731229"/>
                  </a:lnTo>
                  <a:lnTo>
                    <a:pt x="1420687" y="983591"/>
                  </a:lnTo>
                  <a:lnTo>
                    <a:pt x="1366694" y="753685"/>
                  </a:lnTo>
                  <a:lnTo>
                    <a:pt x="1350408" y="711313"/>
                  </a:lnTo>
                  <a:lnTo>
                    <a:pt x="1323757" y="674629"/>
                  </a:lnTo>
                  <a:lnTo>
                    <a:pt x="1284882" y="644971"/>
                  </a:lnTo>
                  <a:lnTo>
                    <a:pt x="1244467" y="617626"/>
                  </a:lnTo>
                  <a:lnTo>
                    <a:pt x="1202615" y="592648"/>
                  </a:lnTo>
                  <a:lnTo>
                    <a:pt x="1159433" y="570090"/>
                  </a:lnTo>
                  <a:lnTo>
                    <a:pt x="1115023" y="550007"/>
                  </a:lnTo>
                  <a:lnTo>
                    <a:pt x="1069492" y="532453"/>
                  </a:lnTo>
                  <a:lnTo>
                    <a:pt x="1022943" y="517481"/>
                  </a:lnTo>
                  <a:lnTo>
                    <a:pt x="976271" y="508349"/>
                  </a:lnTo>
                  <a:lnTo>
                    <a:pt x="929313" y="500933"/>
                  </a:lnTo>
                  <a:lnTo>
                    <a:pt x="882120" y="495235"/>
                  </a:lnTo>
                  <a:lnTo>
                    <a:pt x="834745" y="491259"/>
                  </a:lnTo>
                  <a:lnTo>
                    <a:pt x="787240" y="489007"/>
                  </a:lnTo>
                  <a:lnTo>
                    <a:pt x="739312" y="491033"/>
                  </a:lnTo>
                  <a:lnTo>
                    <a:pt x="691624" y="495631"/>
                  </a:lnTo>
                  <a:lnTo>
                    <a:pt x="644279" y="502784"/>
                  </a:lnTo>
                  <a:lnTo>
                    <a:pt x="597378" y="512473"/>
                  </a:lnTo>
                  <a:lnTo>
                    <a:pt x="551024" y="524679"/>
                  </a:lnTo>
                  <a:lnTo>
                    <a:pt x="504098" y="538629"/>
                  </a:lnTo>
                  <a:lnTo>
                    <a:pt x="458285" y="555530"/>
                  </a:lnTo>
                  <a:lnTo>
                    <a:pt x="413721" y="575312"/>
                  </a:lnTo>
                  <a:lnTo>
                    <a:pt x="370541" y="597904"/>
                  </a:lnTo>
                  <a:lnTo>
                    <a:pt x="328884" y="623234"/>
                  </a:lnTo>
                  <a:lnTo>
                    <a:pt x="288884" y="651232"/>
                  </a:lnTo>
                  <a:lnTo>
                    <a:pt x="250678" y="681828"/>
                  </a:lnTo>
                  <a:lnTo>
                    <a:pt x="223892" y="718463"/>
                  </a:lnTo>
                  <a:lnTo>
                    <a:pt x="207774" y="760884"/>
                  </a:lnTo>
                  <a:lnTo>
                    <a:pt x="32464" y="1503166"/>
                  </a:lnTo>
                  <a:lnTo>
                    <a:pt x="0" y="1647857"/>
                  </a:lnTo>
                  <a:lnTo>
                    <a:pt x="7372" y="1693575"/>
                  </a:lnTo>
                  <a:lnTo>
                    <a:pt x="27902" y="1733274"/>
                  </a:lnTo>
                  <a:lnTo>
                    <a:pt x="59208" y="1764576"/>
                  </a:lnTo>
                  <a:lnTo>
                    <a:pt x="98909" y="1785101"/>
                  </a:lnTo>
                  <a:lnTo>
                    <a:pt x="144622" y="1792472"/>
                  </a:lnTo>
                  <a:lnTo>
                    <a:pt x="190528" y="1783741"/>
                  </a:lnTo>
                  <a:lnTo>
                    <a:pt x="230361" y="1761524"/>
                  </a:lnTo>
                  <a:lnTo>
                    <a:pt x="261311" y="1728028"/>
                  </a:lnTo>
                  <a:lnTo>
                    <a:pt x="280567" y="1685457"/>
                  </a:lnTo>
                  <a:lnTo>
                    <a:pt x="430955" y="1063162"/>
                  </a:lnTo>
                  <a:lnTo>
                    <a:pt x="430955" y="3064127"/>
                  </a:lnTo>
                  <a:lnTo>
                    <a:pt x="715894" y="3064127"/>
                  </a:lnTo>
                  <a:lnTo>
                    <a:pt x="715893" y="1776596"/>
                  </a:lnTo>
                  <a:lnTo>
                    <a:pt x="860516" y="1776596"/>
                  </a:lnTo>
                  <a:lnTo>
                    <a:pt x="860516" y="3064127"/>
                  </a:lnTo>
                  <a:lnTo>
                    <a:pt x="1144940" y="3064127"/>
                  </a:lnTo>
                  <a:lnTo>
                    <a:pt x="1144940" y="1053971"/>
                  </a:lnTo>
                  <a:lnTo>
                    <a:pt x="1197968" y="1280534"/>
                  </a:lnTo>
                  <a:lnTo>
                    <a:pt x="1270084" y="1345060"/>
                  </a:lnTo>
                  <a:lnTo>
                    <a:pt x="1317394" y="1366042"/>
                  </a:lnTo>
                  <a:lnTo>
                    <a:pt x="1367403" y="1379348"/>
                  </a:lnTo>
                  <a:lnTo>
                    <a:pt x="1419208" y="1384657"/>
                  </a:lnTo>
                  <a:lnTo>
                    <a:pt x="1452951" y="1384542"/>
                  </a:lnTo>
                  <a:lnTo>
                    <a:pt x="1512625" y="1357460"/>
                  </a:lnTo>
                  <a:lnTo>
                    <a:pt x="1828972" y="850095"/>
                  </a:lnTo>
                  <a:lnTo>
                    <a:pt x="1848199" y="802019"/>
                  </a:lnTo>
                  <a:lnTo>
                    <a:pt x="1850873" y="776287"/>
                  </a:lnTo>
                  <a:lnTo>
                    <a:pt x="1848769" y="750279"/>
                  </a:lnTo>
                  <a:lnTo>
                    <a:pt x="2475466" y="123613"/>
                  </a:lnTo>
                  <a:lnTo>
                    <a:pt x="2491454" y="99648"/>
                  </a:lnTo>
                  <a:lnTo>
                    <a:pt x="2496878" y="72363"/>
                  </a:lnTo>
                  <a:lnTo>
                    <a:pt x="2491709" y="45042"/>
                  </a:lnTo>
                  <a:lnTo>
                    <a:pt x="2475916" y="20969"/>
                  </a:lnTo>
                  <a:lnTo>
                    <a:pt x="2451975" y="5242"/>
                  </a:lnTo>
                  <a:lnTo>
                    <a:pt x="2424816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6" name="object 16"/>
            <p:cNvSpPr/>
            <p:nvPr/>
          </p:nvSpPr>
          <p:spPr>
            <a:xfrm>
              <a:off x="7369898" y="2260120"/>
              <a:ext cx="2497455" cy="3064510"/>
            </a:xfrm>
            <a:custGeom>
              <a:avLst/>
              <a:gdLst/>
              <a:ahLst/>
              <a:cxnLst/>
              <a:rect l="l" t="t" r="r" b="b"/>
              <a:pathLst>
                <a:path w="2497454" h="3064510">
                  <a:moveTo>
                    <a:pt x="2475916" y="20969"/>
                  </a:moveTo>
                  <a:lnTo>
                    <a:pt x="2451975" y="5242"/>
                  </a:lnTo>
                  <a:lnTo>
                    <a:pt x="2424816" y="0"/>
                  </a:lnTo>
                  <a:lnTo>
                    <a:pt x="2397657" y="5242"/>
                  </a:lnTo>
                  <a:lnTo>
                    <a:pt x="2373716" y="20969"/>
                  </a:lnTo>
                  <a:lnTo>
                    <a:pt x="1750876" y="643778"/>
                  </a:lnTo>
                  <a:lnTo>
                    <a:pt x="1713179" y="638334"/>
                  </a:lnTo>
                  <a:lnTo>
                    <a:pt x="1641161" y="656658"/>
                  </a:lnTo>
                  <a:lnTo>
                    <a:pt x="1610624" y="679450"/>
                  </a:lnTo>
                  <a:lnTo>
                    <a:pt x="1576662" y="731229"/>
                  </a:lnTo>
                  <a:lnTo>
                    <a:pt x="1511847" y="835304"/>
                  </a:lnTo>
                  <a:lnTo>
                    <a:pt x="1448936" y="937488"/>
                  </a:lnTo>
                  <a:lnTo>
                    <a:pt x="1420687" y="983591"/>
                  </a:lnTo>
                  <a:lnTo>
                    <a:pt x="1366694" y="753685"/>
                  </a:lnTo>
                  <a:lnTo>
                    <a:pt x="1350408" y="711313"/>
                  </a:lnTo>
                  <a:lnTo>
                    <a:pt x="1323757" y="674629"/>
                  </a:lnTo>
                  <a:lnTo>
                    <a:pt x="1284882" y="644971"/>
                  </a:lnTo>
                  <a:lnTo>
                    <a:pt x="1244467" y="617626"/>
                  </a:lnTo>
                  <a:lnTo>
                    <a:pt x="1202615" y="592648"/>
                  </a:lnTo>
                  <a:lnTo>
                    <a:pt x="1159433" y="570090"/>
                  </a:lnTo>
                  <a:lnTo>
                    <a:pt x="1115023" y="550007"/>
                  </a:lnTo>
                  <a:lnTo>
                    <a:pt x="1069492" y="532453"/>
                  </a:lnTo>
                  <a:lnTo>
                    <a:pt x="1022943" y="517481"/>
                  </a:lnTo>
                  <a:lnTo>
                    <a:pt x="976271" y="508349"/>
                  </a:lnTo>
                  <a:lnTo>
                    <a:pt x="929313" y="500933"/>
                  </a:lnTo>
                  <a:lnTo>
                    <a:pt x="882120" y="495235"/>
                  </a:lnTo>
                  <a:lnTo>
                    <a:pt x="834745" y="491259"/>
                  </a:lnTo>
                  <a:lnTo>
                    <a:pt x="787240" y="489007"/>
                  </a:lnTo>
                  <a:lnTo>
                    <a:pt x="739312" y="491033"/>
                  </a:lnTo>
                  <a:lnTo>
                    <a:pt x="691624" y="495631"/>
                  </a:lnTo>
                  <a:lnTo>
                    <a:pt x="644279" y="502784"/>
                  </a:lnTo>
                  <a:lnTo>
                    <a:pt x="597378" y="512473"/>
                  </a:lnTo>
                  <a:lnTo>
                    <a:pt x="551024" y="524679"/>
                  </a:lnTo>
                  <a:lnTo>
                    <a:pt x="504098" y="538629"/>
                  </a:lnTo>
                  <a:lnTo>
                    <a:pt x="458285" y="555530"/>
                  </a:lnTo>
                  <a:lnTo>
                    <a:pt x="413721" y="575312"/>
                  </a:lnTo>
                  <a:lnTo>
                    <a:pt x="370541" y="597904"/>
                  </a:lnTo>
                  <a:lnTo>
                    <a:pt x="328884" y="623234"/>
                  </a:lnTo>
                  <a:lnTo>
                    <a:pt x="288884" y="651232"/>
                  </a:lnTo>
                  <a:lnTo>
                    <a:pt x="250678" y="681828"/>
                  </a:lnTo>
                  <a:lnTo>
                    <a:pt x="223892" y="718463"/>
                  </a:lnTo>
                  <a:lnTo>
                    <a:pt x="207774" y="760884"/>
                  </a:lnTo>
                  <a:lnTo>
                    <a:pt x="175309" y="897440"/>
                  </a:lnTo>
                  <a:lnTo>
                    <a:pt x="103887" y="1198947"/>
                  </a:lnTo>
                  <a:lnTo>
                    <a:pt x="32464" y="1503166"/>
                  </a:lnTo>
                  <a:lnTo>
                    <a:pt x="0" y="1647857"/>
                  </a:lnTo>
                  <a:lnTo>
                    <a:pt x="7372" y="1693575"/>
                  </a:lnTo>
                  <a:lnTo>
                    <a:pt x="27902" y="1733274"/>
                  </a:lnTo>
                  <a:lnTo>
                    <a:pt x="59208" y="1764576"/>
                  </a:lnTo>
                  <a:lnTo>
                    <a:pt x="98909" y="1785101"/>
                  </a:lnTo>
                  <a:lnTo>
                    <a:pt x="144622" y="1792472"/>
                  </a:lnTo>
                  <a:lnTo>
                    <a:pt x="190528" y="1783741"/>
                  </a:lnTo>
                  <a:lnTo>
                    <a:pt x="230361" y="1761524"/>
                  </a:lnTo>
                  <a:lnTo>
                    <a:pt x="261311" y="1728028"/>
                  </a:lnTo>
                  <a:lnTo>
                    <a:pt x="280567" y="1685457"/>
                  </a:lnTo>
                  <a:lnTo>
                    <a:pt x="430955" y="1063162"/>
                  </a:lnTo>
                  <a:lnTo>
                    <a:pt x="430955" y="3064127"/>
                  </a:lnTo>
                  <a:lnTo>
                    <a:pt x="715894" y="3064127"/>
                  </a:lnTo>
                  <a:lnTo>
                    <a:pt x="715893" y="1776596"/>
                  </a:lnTo>
                  <a:lnTo>
                    <a:pt x="860516" y="1776596"/>
                  </a:lnTo>
                  <a:lnTo>
                    <a:pt x="860516" y="3064127"/>
                  </a:lnTo>
                  <a:lnTo>
                    <a:pt x="1144940" y="3064127"/>
                  </a:lnTo>
                  <a:lnTo>
                    <a:pt x="1144940" y="1053971"/>
                  </a:lnTo>
                  <a:lnTo>
                    <a:pt x="1197968" y="1280534"/>
                  </a:lnTo>
                  <a:lnTo>
                    <a:pt x="1226378" y="1316720"/>
                  </a:lnTo>
                  <a:lnTo>
                    <a:pt x="1270084" y="1345060"/>
                  </a:lnTo>
                  <a:lnTo>
                    <a:pt x="1317394" y="1366042"/>
                  </a:lnTo>
                  <a:lnTo>
                    <a:pt x="1367403" y="1379348"/>
                  </a:lnTo>
                  <a:lnTo>
                    <a:pt x="1419208" y="1384657"/>
                  </a:lnTo>
                  <a:lnTo>
                    <a:pt x="1452951" y="1384542"/>
                  </a:lnTo>
                  <a:lnTo>
                    <a:pt x="1512625" y="1357460"/>
                  </a:lnTo>
                  <a:lnTo>
                    <a:pt x="1828972" y="850095"/>
                  </a:lnTo>
                  <a:lnTo>
                    <a:pt x="1848199" y="802019"/>
                  </a:lnTo>
                  <a:lnTo>
                    <a:pt x="1850873" y="776287"/>
                  </a:lnTo>
                  <a:lnTo>
                    <a:pt x="1848769" y="750279"/>
                  </a:lnTo>
                  <a:lnTo>
                    <a:pt x="2475466" y="123613"/>
                  </a:lnTo>
                  <a:lnTo>
                    <a:pt x="2491454" y="99648"/>
                  </a:lnTo>
                  <a:lnTo>
                    <a:pt x="2496878" y="72363"/>
                  </a:lnTo>
                  <a:lnTo>
                    <a:pt x="2491709" y="45042"/>
                  </a:lnTo>
                  <a:lnTo>
                    <a:pt x="2475916" y="20969"/>
                  </a:lnTo>
                  <a:close/>
                </a:path>
              </a:pathLst>
            </a:custGeom>
            <a:ln w="48206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7" name="object 17"/>
            <p:cNvSpPr/>
            <p:nvPr/>
          </p:nvSpPr>
          <p:spPr>
            <a:xfrm>
              <a:off x="8278621" y="1612453"/>
              <a:ext cx="2748280" cy="1976755"/>
            </a:xfrm>
            <a:custGeom>
              <a:avLst/>
              <a:gdLst/>
              <a:ahLst/>
              <a:cxnLst/>
              <a:rect l="l" t="t" r="r" b="b"/>
              <a:pathLst>
                <a:path w="2748279" h="1976754">
                  <a:moveTo>
                    <a:pt x="2554996" y="0"/>
                  </a:moveTo>
                  <a:lnTo>
                    <a:pt x="192829" y="0"/>
                  </a:lnTo>
                  <a:lnTo>
                    <a:pt x="148612" y="5092"/>
                  </a:lnTo>
                  <a:lnTo>
                    <a:pt x="108024" y="19596"/>
                  </a:lnTo>
                  <a:lnTo>
                    <a:pt x="72220" y="42357"/>
                  </a:lnTo>
                  <a:lnTo>
                    <a:pt x="42359" y="72217"/>
                  </a:lnTo>
                  <a:lnTo>
                    <a:pt x="19597" y="108018"/>
                  </a:lnTo>
                  <a:lnTo>
                    <a:pt x="5092" y="148605"/>
                  </a:lnTo>
                  <a:lnTo>
                    <a:pt x="0" y="192820"/>
                  </a:lnTo>
                  <a:lnTo>
                    <a:pt x="0" y="366358"/>
                  </a:lnTo>
                  <a:lnTo>
                    <a:pt x="43335" y="380753"/>
                  </a:lnTo>
                  <a:lnTo>
                    <a:pt x="84638" y="399733"/>
                  </a:lnTo>
                  <a:lnTo>
                    <a:pt x="123556" y="423084"/>
                  </a:lnTo>
                  <a:lnTo>
                    <a:pt x="159737" y="450594"/>
                  </a:lnTo>
                  <a:lnTo>
                    <a:pt x="192829" y="482050"/>
                  </a:lnTo>
                  <a:lnTo>
                    <a:pt x="192829" y="192820"/>
                  </a:lnTo>
                  <a:lnTo>
                    <a:pt x="2554996" y="192820"/>
                  </a:lnTo>
                  <a:lnTo>
                    <a:pt x="2554996" y="1783586"/>
                  </a:lnTo>
                  <a:lnTo>
                    <a:pt x="909643" y="1783586"/>
                  </a:lnTo>
                  <a:lnTo>
                    <a:pt x="792016" y="1976406"/>
                  </a:lnTo>
                  <a:lnTo>
                    <a:pt x="2554996" y="1976406"/>
                  </a:lnTo>
                  <a:lnTo>
                    <a:pt x="2599213" y="1971314"/>
                  </a:lnTo>
                  <a:lnTo>
                    <a:pt x="2639802" y="1956809"/>
                  </a:lnTo>
                  <a:lnTo>
                    <a:pt x="2675605" y="1934049"/>
                  </a:lnTo>
                  <a:lnTo>
                    <a:pt x="2705466" y="1904189"/>
                  </a:lnTo>
                  <a:lnTo>
                    <a:pt x="2728228" y="1868387"/>
                  </a:lnTo>
                  <a:lnTo>
                    <a:pt x="2742734" y="1827801"/>
                  </a:lnTo>
                  <a:lnTo>
                    <a:pt x="2747826" y="1783586"/>
                  </a:lnTo>
                  <a:lnTo>
                    <a:pt x="2747826" y="192820"/>
                  </a:lnTo>
                  <a:lnTo>
                    <a:pt x="2742733" y="148605"/>
                  </a:lnTo>
                  <a:lnTo>
                    <a:pt x="2728228" y="108018"/>
                  </a:lnTo>
                  <a:lnTo>
                    <a:pt x="2705466" y="72217"/>
                  </a:lnTo>
                  <a:lnTo>
                    <a:pt x="2675605" y="42357"/>
                  </a:lnTo>
                  <a:lnTo>
                    <a:pt x="2639802" y="19596"/>
                  </a:lnTo>
                  <a:lnTo>
                    <a:pt x="2599213" y="5092"/>
                  </a:lnTo>
                  <a:lnTo>
                    <a:pt x="2554996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8278621" y="1612453"/>
              <a:ext cx="2748280" cy="1976755"/>
            </a:xfrm>
            <a:custGeom>
              <a:avLst/>
              <a:gdLst/>
              <a:ahLst/>
              <a:cxnLst/>
              <a:rect l="l" t="t" r="r" b="b"/>
              <a:pathLst>
                <a:path w="2748279" h="1976754">
                  <a:moveTo>
                    <a:pt x="2554996" y="0"/>
                  </a:moveTo>
                  <a:lnTo>
                    <a:pt x="192829" y="0"/>
                  </a:lnTo>
                  <a:lnTo>
                    <a:pt x="148612" y="5092"/>
                  </a:lnTo>
                  <a:lnTo>
                    <a:pt x="108024" y="19596"/>
                  </a:lnTo>
                  <a:lnTo>
                    <a:pt x="72220" y="42357"/>
                  </a:lnTo>
                  <a:lnTo>
                    <a:pt x="42359" y="72217"/>
                  </a:lnTo>
                  <a:lnTo>
                    <a:pt x="19597" y="108018"/>
                  </a:lnTo>
                  <a:lnTo>
                    <a:pt x="5092" y="148605"/>
                  </a:lnTo>
                  <a:lnTo>
                    <a:pt x="0" y="192820"/>
                  </a:lnTo>
                  <a:lnTo>
                    <a:pt x="0" y="366358"/>
                  </a:lnTo>
                  <a:lnTo>
                    <a:pt x="43335" y="380753"/>
                  </a:lnTo>
                  <a:lnTo>
                    <a:pt x="84638" y="399733"/>
                  </a:lnTo>
                  <a:lnTo>
                    <a:pt x="123556" y="423084"/>
                  </a:lnTo>
                  <a:lnTo>
                    <a:pt x="159737" y="450594"/>
                  </a:lnTo>
                  <a:lnTo>
                    <a:pt x="192829" y="482050"/>
                  </a:lnTo>
                  <a:lnTo>
                    <a:pt x="192829" y="192820"/>
                  </a:lnTo>
                  <a:lnTo>
                    <a:pt x="2554996" y="192820"/>
                  </a:lnTo>
                  <a:lnTo>
                    <a:pt x="2554996" y="1783586"/>
                  </a:lnTo>
                  <a:lnTo>
                    <a:pt x="909643" y="1783586"/>
                  </a:lnTo>
                  <a:lnTo>
                    <a:pt x="792016" y="1976406"/>
                  </a:lnTo>
                  <a:lnTo>
                    <a:pt x="2554996" y="1976406"/>
                  </a:lnTo>
                  <a:lnTo>
                    <a:pt x="2599213" y="1971314"/>
                  </a:lnTo>
                  <a:lnTo>
                    <a:pt x="2639802" y="1956809"/>
                  </a:lnTo>
                  <a:lnTo>
                    <a:pt x="2675605" y="1934049"/>
                  </a:lnTo>
                  <a:lnTo>
                    <a:pt x="2705466" y="1904189"/>
                  </a:lnTo>
                  <a:lnTo>
                    <a:pt x="2728228" y="1868387"/>
                  </a:lnTo>
                  <a:lnTo>
                    <a:pt x="2742734" y="1827801"/>
                  </a:lnTo>
                  <a:lnTo>
                    <a:pt x="2747826" y="1783586"/>
                  </a:lnTo>
                  <a:lnTo>
                    <a:pt x="2747826" y="192820"/>
                  </a:lnTo>
                  <a:lnTo>
                    <a:pt x="2742733" y="148605"/>
                  </a:lnTo>
                  <a:lnTo>
                    <a:pt x="2728228" y="108018"/>
                  </a:lnTo>
                  <a:lnTo>
                    <a:pt x="2705466" y="72217"/>
                  </a:lnTo>
                  <a:lnTo>
                    <a:pt x="2675605" y="42357"/>
                  </a:lnTo>
                  <a:lnTo>
                    <a:pt x="2639802" y="19596"/>
                  </a:lnTo>
                  <a:lnTo>
                    <a:pt x="2599213" y="5092"/>
                  </a:lnTo>
                  <a:lnTo>
                    <a:pt x="2554996" y="0"/>
                  </a:lnTo>
                  <a:close/>
                </a:path>
              </a:pathLst>
            </a:custGeom>
            <a:ln w="4820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9" name="object 19"/>
          <p:cNvGrpSpPr/>
          <p:nvPr/>
        </p:nvGrpSpPr>
        <p:grpSpPr>
          <a:xfrm>
            <a:off x="10568478" y="4172140"/>
            <a:ext cx="916305" cy="983615"/>
            <a:chOff x="10568478" y="4172140"/>
            <a:chExt cx="916305" cy="983615"/>
          </a:xfrm>
        </p:grpSpPr>
        <p:sp>
          <p:nvSpPr>
            <p:cNvPr id="20" name="object 20"/>
            <p:cNvSpPr/>
            <p:nvPr/>
          </p:nvSpPr>
          <p:spPr>
            <a:xfrm>
              <a:off x="10804179" y="4196243"/>
              <a:ext cx="438150" cy="438150"/>
            </a:xfrm>
            <a:custGeom>
              <a:avLst/>
              <a:gdLst/>
              <a:ahLst/>
              <a:cxnLst/>
              <a:rect l="l" t="t" r="r" b="b"/>
              <a:pathLst>
                <a:path w="438150" h="438150">
                  <a:moveTo>
                    <a:pt x="218861" y="0"/>
                  </a:moveTo>
                  <a:lnTo>
                    <a:pt x="168689" y="5781"/>
                  </a:lnTo>
                  <a:lnTo>
                    <a:pt x="122626" y="22250"/>
                  </a:lnTo>
                  <a:lnTo>
                    <a:pt x="81989" y="48089"/>
                  </a:lnTo>
                  <a:lnTo>
                    <a:pt x="48092" y="81985"/>
                  </a:lnTo>
                  <a:lnTo>
                    <a:pt x="22251" y="122620"/>
                  </a:lnTo>
                  <a:lnTo>
                    <a:pt x="5782" y="168681"/>
                  </a:lnTo>
                  <a:lnTo>
                    <a:pt x="0" y="218850"/>
                  </a:lnTo>
                  <a:lnTo>
                    <a:pt x="5782" y="269040"/>
                  </a:lnTo>
                  <a:lnTo>
                    <a:pt x="22251" y="315109"/>
                  </a:lnTo>
                  <a:lnTo>
                    <a:pt x="48092" y="355743"/>
                  </a:lnTo>
                  <a:lnTo>
                    <a:pt x="81989" y="389632"/>
                  </a:lnTo>
                  <a:lnTo>
                    <a:pt x="122626" y="415462"/>
                  </a:lnTo>
                  <a:lnTo>
                    <a:pt x="168689" y="431923"/>
                  </a:lnTo>
                  <a:lnTo>
                    <a:pt x="218861" y="437701"/>
                  </a:lnTo>
                  <a:lnTo>
                    <a:pt x="269054" y="431923"/>
                  </a:lnTo>
                  <a:lnTo>
                    <a:pt x="315125" y="415462"/>
                  </a:lnTo>
                  <a:lnTo>
                    <a:pt x="355761" y="389632"/>
                  </a:lnTo>
                  <a:lnTo>
                    <a:pt x="389651" y="355743"/>
                  </a:lnTo>
                  <a:lnTo>
                    <a:pt x="415483" y="315109"/>
                  </a:lnTo>
                  <a:lnTo>
                    <a:pt x="431945" y="269040"/>
                  </a:lnTo>
                  <a:lnTo>
                    <a:pt x="437723" y="218850"/>
                  </a:lnTo>
                  <a:lnTo>
                    <a:pt x="431945" y="168681"/>
                  </a:lnTo>
                  <a:lnTo>
                    <a:pt x="415483" y="122620"/>
                  </a:lnTo>
                  <a:lnTo>
                    <a:pt x="389651" y="81985"/>
                  </a:lnTo>
                  <a:lnTo>
                    <a:pt x="355761" y="48089"/>
                  </a:lnTo>
                  <a:lnTo>
                    <a:pt x="315125" y="22250"/>
                  </a:lnTo>
                  <a:lnTo>
                    <a:pt x="269054" y="5781"/>
                  </a:lnTo>
                  <a:lnTo>
                    <a:pt x="218861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1" name="object 21"/>
            <p:cNvSpPr/>
            <p:nvPr/>
          </p:nvSpPr>
          <p:spPr>
            <a:xfrm>
              <a:off x="10804179" y="4196243"/>
              <a:ext cx="438150" cy="438150"/>
            </a:xfrm>
            <a:custGeom>
              <a:avLst/>
              <a:gdLst/>
              <a:ahLst/>
              <a:cxnLst/>
              <a:rect l="l" t="t" r="r" b="b"/>
              <a:pathLst>
                <a:path w="438150" h="438150">
                  <a:moveTo>
                    <a:pt x="437723" y="218850"/>
                  </a:moveTo>
                  <a:lnTo>
                    <a:pt x="431945" y="269040"/>
                  </a:lnTo>
                  <a:lnTo>
                    <a:pt x="415483" y="315109"/>
                  </a:lnTo>
                  <a:lnTo>
                    <a:pt x="389651" y="355743"/>
                  </a:lnTo>
                  <a:lnTo>
                    <a:pt x="355761" y="389632"/>
                  </a:lnTo>
                  <a:lnTo>
                    <a:pt x="315125" y="415462"/>
                  </a:lnTo>
                  <a:lnTo>
                    <a:pt x="269054" y="431923"/>
                  </a:lnTo>
                  <a:lnTo>
                    <a:pt x="218861" y="437701"/>
                  </a:lnTo>
                  <a:lnTo>
                    <a:pt x="168689" y="431923"/>
                  </a:lnTo>
                  <a:lnTo>
                    <a:pt x="122626" y="415462"/>
                  </a:lnTo>
                  <a:lnTo>
                    <a:pt x="81989" y="389632"/>
                  </a:lnTo>
                  <a:lnTo>
                    <a:pt x="48092" y="355743"/>
                  </a:lnTo>
                  <a:lnTo>
                    <a:pt x="22251" y="315109"/>
                  </a:lnTo>
                  <a:lnTo>
                    <a:pt x="5782" y="269040"/>
                  </a:lnTo>
                  <a:lnTo>
                    <a:pt x="0" y="218850"/>
                  </a:lnTo>
                  <a:lnTo>
                    <a:pt x="5782" y="168681"/>
                  </a:lnTo>
                  <a:lnTo>
                    <a:pt x="22251" y="122620"/>
                  </a:lnTo>
                  <a:lnTo>
                    <a:pt x="48092" y="81985"/>
                  </a:lnTo>
                  <a:lnTo>
                    <a:pt x="81989" y="48089"/>
                  </a:lnTo>
                  <a:lnTo>
                    <a:pt x="122626" y="22250"/>
                  </a:lnTo>
                  <a:lnTo>
                    <a:pt x="168689" y="5781"/>
                  </a:lnTo>
                  <a:lnTo>
                    <a:pt x="218861" y="0"/>
                  </a:lnTo>
                  <a:lnTo>
                    <a:pt x="269054" y="5781"/>
                  </a:lnTo>
                  <a:lnTo>
                    <a:pt x="315125" y="22250"/>
                  </a:lnTo>
                  <a:lnTo>
                    <a:pt x="355761" y="48089"/>
                  </a:lnTo>
                  <a:lnTo>
                    <a:pt x="389651" y="81985"/>
                  </a:lnTo>
                  <a:lnTo>
                    <a:pt x="415483" y="122620"/>
                  </a:lnTo>
                  <a:lnTo>
                    <a:pt x="431945" y="168681"/>
                  </a:lnTo>
                  <a:lnTo>
                    <a:pt x="437723" y="218850"/>
                  </a:lnTo>
                  <a:close/>
                </a:path>
              </a:pathLst>
            </a:custGeom>
            <a:ln w="48206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2" name="object 22"/>
            <p:cNvSpPr/>
            <p:nvPr/>
          </p:nvSpPr>
          <p:spPr>
            <a:xfrm>
              <a:off x="10592580" y="4694233"/>
              <a:ext cx="868044" cy="437515"/>
            </a:xfrm>
            <a:custGeom>
              <a:avLst/>
              <a:gdLst/>
              <a:ahLst/>
              <a:cxnLst/>
              <a:rect l="l" t="t" r="r" b="b"/>
              <a:pathLst>
                <a:path w="868045" h="437514">
                  <a:moveTo>
                    <a:pt x="433867" y="0"/>
                  </a:moveTo>
                  <a:lnTo>
                    <a:pt x="388553" y="2202"/>
                  </a:lnTo>
                  <a:lnTo>
                    <a:pt x="343534" y="7447"/>
                  </a:lnTo>
                  <a:lnTo>
                    <a:pt x="298961" y="15717"/>
                  </a:lnTo>
                  <a:lnTo>
                    <a:pt x="254985" y="26994"/>
                  </a:lnTo>
                  <a:lnTo>
                    <a:pt x="209987" y="41976"/>
                  </a:lnTo>
                  <a:lnTo>
                    <a:pt x="166183" y="59953"/>
                  </a:lnTo>
                  <a:lnTo>
                    <a:pt x="123719" y="80851"/>
                  </a:lnTo>
                  <a:lnTo>
                    <a:pt x="82738" y="104597"/>
                  </a:lnTo>
                  <a:lnTo>
                    <a:pt x="43386" y="131117"/>
                  </a:lnTo>
                  <a:lnTo>
                    <a:pt x="11907" y="169882"/>
                  </a:lnTo>
                  <a:lnTo>
                    <a:pt x="0" y="218336"/>
                  </a:lnTo>
                  <a:lnTo>
                    <a:pt x="0" y="437187"/>
                  </a:lnTo>
                  <a:lnTo>
                    <a:pt x="867734" y="437187"/>
                  </a:lnTo>
                  <a:lnTo>
                    <a:pt x="867734" y="218336"/>
                  </a:lnTo>
                  <a:lnTo>
                    <a:pt x="855803" y="169882"/>
                  </a:lnTo>
                  <a:lnTo>
                    <a:pt x="824347" y="131117"/>
                  </a:lnTo>
                  <a:lnTo>
                    <a:pt x="785544" y="103598"/>
                  </a:lnTo>
                  <a:lnTo>
                    <a:pt x="744779" y="79333"/>
                  </a:lnTo>
                  <a:lnTo>
                    <a:pt x="702249" y="58416"/>
                  </a:lnTo>
                  <a:lnTo>
                    <a:pt x="658152" y="40939"/>
                  </a:lnTo>
                  <a:lnTo>
                    <a:pt x="612684" y="26994"/>
                  </a:lnTo>
                  <a:lnTo>
                    <a:pt x="568836" y="15274"/>
                  </a:lnTo>
                  <a:lnTo>
                    <a:pt x="524288" y="6845"/>
                  </a:lnTo>
                  <a:lnTo>
                    <a:pt x="479234" y="1741"/>
                  </a:lnTo>
                  <a:lnTo>
                    <a:pt x="433867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23" name="object 23"/>
            <p:cNvSpPr/>
            <p:nvPr/>
          </p:nvSpPr>
          <p:spPr>
            <a:xfrm>
              <a:off x="10592580" y="4694233"/>
              <a:ext cx="868044" cy="437515"/>
            </a:xfrm>
            <a:custGeom>
              <a:avLst/>
              <a:gdLst/>
              <a:ahLst/>
              <a:cxnLst/>
              <a:rect l="l" t="t" r="r" b="b"/>
              <a:pathLst>
                <a:path w="868045" h="437514">
                  <a:moveTo>
                    <a:pt x="867734" y="437187"/>
                  </a:moveTo>
                  <a:lnTo>
                    <a:pt x="867734" y="218336"/>
                  </a:lnTo>
                  <a:lnTo>
                    <a:pt x="855803" y="169882"/>
                  </a:lnTo>
                  <a:lnTo>
                    <a:pt x="824347" y="131117"/>
                  </a:lnTo>
                  <a:lnTo>
                    <a:pt x="785544" y="103598"/>
                  </a:lnTo>
                  <a:lnTo>
                    <a:pt x="744779" y="79333"/>
                  </a:lnTo>
                  <a:lnTo>
                    <a:pt x="702249" y="58416"/>
                  </a:lnTo>
                  <a:lnTo>
                    <a:pt x="658152" y="40939"/>
                  </a:lnTo>
                  <a:lnTo>
                    <a:pt x="612684" y="26994"/>
                  </a:lnTo>
                  <a:lnTo>
                    <a:pt x="568836" y="15274"/>
                  </a:lnTo>
                  <a:lnTo>
                    <a:pt x="524288" y="6845"/>
                  </a:lnTo>
                  <a:lnTo>
                    <a:pt x="479234" y="1741"/>
                  </a:lnTo>
                  <a:lnTo>
                    <a:pt x="433867" y="0"/>
                  </a:lnTo>
                  <a:lnTo>
                    <a:pt x="388553" y="2202"/>
                  </a:lnTo>
                  <a:lnTo>
                    <a:pt x="343534" y="7447"/>
                  </a:lnTo>
                  <a:lnTo>
                    <a:pt x="298961" y="15717"/>
                  </a:lnTo>
                  <a:lnTo>
                    <a:pt x="254985" y="26994"/>
                  </a:lnTo>
                  <a:lnTo>
                    <a:pt x="209987" y="41976"/>
                  </a:lnTo>
                  <a:lnTo>
                    <a:pt x="166183" y="59953"/>
                  </a:lnTo>
                  <a:lnTo>
                    <a:pt x="123719" y="80851"/>
                  </a:lnTo>
                  <a:lnTo>
                    <a:pt x="82738" y="104597"/>
                  </a:lnTo>
                  <a:lnTo>
                    <a:pt x="43386" y="131117"/>
                  </a:lnTo>
                  <a:lnTo>
                    <a:pt x="11907" y="169882"/>
                  </a:lnTo>
                  <a:lnTo>
                    <a:pt x="0" y="218336"/>
                  </a:lnTo>
                  <a:lnTo>
                    <a:pt x="0" y="437187"/>
                  </a:lnTo>
                  <a:lnTo>
                    <a:pt x="867734" y="437187"/>
                  </a:lnTo>
                  <a:close/>
                </a:path>
              </a:pathLst>
            </a:custGeom>
            <a:ln w="4820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95" dirty="0"/>
              <a:t>History:</a:t>
            </a:r>
          </a:p>
        </p:txBody>
      </p:sp>
      <p:sp>
        <p:nvSpPr>
          <p:cNvPr id="3" name="object 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241300" marR="5080" indent="-229235">
              <a:lnSpc>
                <a:spcPct val="120000"/>
              </a:lnSpc>
              <a:spcBef>
                <a:spcPts val="55"/>
              </a:spcBef>
              <a:buFont typeface="Arial MT"/>
              <a:buChar char="•"/>
              <a:tabLst>
                <a:tab pos="241300" algn="l"/>
              </a:tabLst>
            </a:pPr>
            <a:r>
              <a:rPr spc="-50" dirty="0"/>
              <a:t>Since</a:t>
            </a:r>
            <a:r>
              <a:rPr spc="-145" dirty="0"/>
              <a:t> </a:t>
            </a:r>
            <a:r>
              <a:rPr spc="-190" dirty="0"/>
              <a:t>1947,</a:t>
            </a:r>
            <a:r>
              <a:rPr spc="-170" dirty="0"/>
              <a:t> </a:t>
            </a:r>
            <a:r>
              <a:rPr spc="-65" dirty="0"/>
              <a:t>a</a:t>
            </a:r>
            <a:r>
              <a:rPr spc="-114" dirty="0"/>
              <a:t> </a:t>
            </a:r>
            <a:r>
              <a:rPr spc="-105" dirty="0"/>
              <a:t>university</a:t>
            </a:r>
            <a:r>
              <a:rPr spc="-114" dirty="0"/>
              <a:t> </a:t>
            </a:r>
            <a:r>
              <a:rPr spc="-130" dirty="0"/>
              <a:t>in</a:t>
            </a:r>
            <a:r>
              <a:rPr spc="-135" dirty="0"/>
              <a:t> </a:t>
            </a:r>
            <a:r>
              <a:rPr spc="-95" dirty="0"/>
              <a:t>this</a:t>
            </a:r>
            <a:r>
              <a:rPr spc="-114" dirty="0"/>
              <a:t> </a:t>
            </a:r>
            <a:r>
              <a:rPr spc="-80" dirty="0"/>
              <a:t>region</a:t>
            </a:r>
            <a:r>
              <a:rPr spc="-130" dirty="0"/>
              <a:t> </a:t>
            </a:r>
            <a:r>
              <a:rPr spc="-70" dirty="0"/>
              <a:t>has</a:t>
            </a:r>
            <a:r>
              <a:rPr spc="-120" dirty="0"/>
              <a:t> </a:t>
            </a:r>
            <a:r>
              <a:rPr spc="-75" dirty="0"/>
              <a:t>been</a:t>
            </a:r>
            <a:r>
              <a:rPr spc="-130" dirty="0"/>
              <a:t> </a:t>
            </a:r>
            <a:r>
              <a:rPr spc="-50" dirty="0"/>
              <a:t>a </a:t>
            </a:r>
            <a:r>
              <a:rPr spc="-70" dirty="0"/>
              <a:t>long</a:t>
            </a:r>
            <a:r>
              <a:rPr spc="-175" dirty="0"/>
              <a:t> </a:t>
            </a:r>
            <a:r>
              <a:rPr spc="-60" dirty="0"/>
              <a:t>cherished</a:t>
            </a:r>
            <a:r>
              <a:rPr spc="-180" dirty="0"/>
              <a:t> </a:t>
            </a:r>
            <a:r>
              <a:rPr spc="-125" dirty="0"/>
              <a:t>dream.</a:t>
            </a:r>
            <a:r>
              <a:rPr spc="-170" dirty="0"/>
              <a:t> </a:t>
            </a:r>
            <a:r>
              <a:rPr spc="-105" dirty="0"/>
              <a:t>Finally,</a:t>
            </a:r>
            <a:r>
              <a:rPr spc="-90" dirty="0"/>
              <a:t> </a:t>
            </a:r>
            <a:r>
              <a:rPr spc="-165" dirty="0"/>
              <a:t>Dr.</a:t>
            </a:r>
            <a:r>
              <a:rPr spc="-85" dirty="0"/>
              <a:t> </a:t>
            </a:r>
            <a:r>
              <a:rPr spc="-10" dirty="0"/>
              <a:t>Fakhruddin </a:t>
            </a:r>
            <a:r>
              <a:rPr spc="-125" dirty="0"/>
              <a:t>Ahmad,</a:t>
            </a:r>
            <a:r>
              <a:rPr spc="-180" dirty="0"/>
              <a:t> </a:t>
            </a:r>
            <a:r>
              <a:rPr spc="-90" dirty="0"/>
              <a:t>in</a:t>
            </a:r>
            <a:r>
              <a:rPr spc="-140" dirty="0"/>
              <a:t> </a:t>
            </a:r>
            <a:r>
              <a:rPr spc="-65" dirty="0"/>
              <a:t>a</a:t>
            </a:r>
            <a:r>
              <a:rPr spc="-120" dirty="0"/>
              <a:t> </a:t>
            </a:r>
            <a:r>
              <a:rPr spc="-70" dirty="0"/>
              <a:t>historic</a:t>
            </a:r>
            <a:r>
              <a:rPr spc="-120" dirty="0"/>
              <a:t> </a:t>
            </a:r>
            <a:r>
              <a:rPr spc="-65" dirty="0"/>
              <a:t>cabinet</a:t>
            </a:r>
            <a:r>
              <a:rPr spc="-120" dirty="0"/>
              <a:t> </a:t>
            </a:r>
            <a:r>
              <a:rPr spc="-100" dirty="0"/>
              <a:t>meeting</a:t>
            </a:r>
            <a:r>
              <a:rPr spc="-105" dirty="0"/>
              <a:t> </a:t>
            </a:r>
            <a:r>
              <a:rPr spc="-90" dirty="0"/>
              <a:t>held</a:t>
            </a:r>
            <a:r>
              <a:rPr spc="-190" dirty="0"/>
              <a:t> </a:t>
            </a:r>
            <a:r>
              <a:rPr spc="-25" dirty="0"/>
              <a:t>in </a:t>
            </a:r>
            <a:r>
              <a:rPr spc="-80" dirty="0"/>
              <a:t>Rangpur</a:t>
            </a:r>
            <a:r>
              <a:rPr spc="-85" dirty="0"/>
              <a:t> on</a:t>
            </a:r>
            <a:r>
              <a:rPr spc="-135" dirty="0"/>
              <a:t> </a:t>
            </a:r>
            <a:r>
              <a:rPr spc="-65" dirty="0"/>
              <a:t>February</a:t>
            </a:r>
            <a:r>
              <a:rPr spc="-190" dirty="0"/>
              <a:t> </a:t>
            </a:r>
            <a:r>
              <a:rPr spc="-160" dirty="0"/>
              <a:t>2,</a:t>
            </a:r>
            <a:r>
              <a:rPr spc="-170" dirty="0"/>
              <a:t> </a:t>
            </a:r>
            <a:r>
              <a:rPr spc="-55" dirty="0"/>
              <a:t>2008,</a:t>
            </a:r>
            <a:r>
              <a:rPr spc="-170" dirty="0"/>
              <a:t> </a:t>
            </a:r>
            <a:r>
              <a:rPr spc="-65" dirty="0"/>
              <a:t>took</a:t>
            </a:r>
            <a:r>
              <a:rPr spc="-80" dirty="0"/>
              <a:t> </a:t>
            </a:r>
            <a:r>
              <a:rPr spc="-95" dirty="0"/>
              <a:t>the</a:t>
            </a:r>
            <a:r>
              <a:rPr spc="-140" dirty="0"/>
              <a:t> </a:t>
            </a:r>
            <a:r>
              <a:rPr spc="-60" dirty="0"/>
              <a:t>decision</a:t>
            </a:r>
            <a:r>
              <a:rPr spc="-135" dirty="0"/>
              <a:t> </a:t>
            </a:r>
            <a:r>
              <a:rPr spc="-25" dirty="0"/>
              <a:t>to </a:t>
            </a:r>
            <a:r>
              <a:rPr spc="-75" dirty="0"/>
              <a:t>establish</a:t>
            </a:r>
            <a:r>
              <a:rPr spc="-130" dirty="0"/>
              <a:t> </a:t>
            </a:r>
            <a:r>
              <a:rPr spc="-65" dirty="0"/>
              <a:t>a</a:t>
            </a:r>
            <a:r>
              <a:rPr spc="-114" dirty="0"/>
              <a:t> </a:t>
            </a:r>
            <a:r>
              <a:rPr spc="-100" dirty="0"/>
              <a:t>University</a:t>
            </a:r>
            <a:r>
              <a:rPr spc="-114" dirty="0"/>
              <a:t> </a:t>
            </a:r>
            <a:r>
              <a:rPr spc="-130" dirty="0"/>
              <a:t>in </a:t>
            </a:r>
            <a:r>
              <a:rPr spc="-105" dirty="0"/>
              <a:t>Rangpur.</a:t>
            </a:r>
            <a:r>
              <a:rPr spc="-85" dirty="0"/>
              <a:t> </a:t>
            </a:r>
            <a:r>
              <a:rPr spc="-55" dirty="0"/>
              <a:t>The</a:t>
            </a:r>
            <a:r>
              <a:rPr spc="-145" dirty="0"/>
              <a:t> </a:t>
            </a:r>
            <a:r>
              <a:rPr spc="-10" dirty="0"/>
              <a:t>Rangpur </a:t>
            </a:r>
            <a:r>
              <a:rPr spc="-100" dirty="0"/>
              <a:t>University</a:t>
            </a:r>
            <a:r>
              <a:rPr spc="-110" dirty="0"/>
              <a:t> </a:t>
            </a:r>
            <a:r>
              <a:rPr spc="-60" dirty="0"/>
              <a:t>Ordinance</a:t>
            </a:r>
            <a:r>
              <a:rPr spc="-135" dirty="0"/>
              <a:t> </a:t>
            </a:r>
            <a:r>
              <a:rPr spc="-60" dirty="0"/>
              <a:t>was</a:t>
            </a:r>
            <a:r>
              <a:rPr spc="-110" dirty="0"/>
              <a:t> </a:t>
            </a:r>
            <a:r>
              <a:rPr spc="-80" dirty="0"/>
              <a:t>approved</a:t>
            </a:r>
            <a:r>
              <a:rPr spc="-95" dirty="0"/>
              <a:t> </a:t>
            </a:r>
            <a:r>
              <a:rPr spc="-110" dirty="0"/>
              <a:t>by</a:t>
            </a:r>
            <a:r>
              <a:rPr spc="-105" dirty="0"/>
              <a:t> </a:t>
            </a:r>
            <a:r>
              <a:rPr spc="-95" dirty="0"/>
              <a:t>the</a:t>
            </a:r>
            <a:r>
              <a:rPr spc="-65" dirty="0"/>
              <a:t> </a:t>
            </a:r>
            <a:r>
              <a:rPr spc="-10" dirty="0"/>
              <a:t>cabinet </a:t>
            </a:r>
            <a:r>
              <a:rPr spc="-85" dirty="0"/>
              <a:t>on</a:t>
            </a:r>
            <a:r>
              <a:rPr spc="-145" dirty="0"/>
              <a:t> </a:t>
            </a:r>
            <a:r>
              <a:rPr spc="-30" dirty="0"/>
              <a:t>June</a:t>
            </a:r>
            <a:r>
              <a:rPr spc="-155" dirty="0"/>
              <a:t> </a:t>
            </a:r>
            <a:r>
              <a:rPr spc="-290" dirty="0"/>
              <a:t>15,</a:t>
            </a:r>
            <a:r>
              <a:rPr spc="-100" dirty="0"/>
              <a:t> </a:t>
            </a:r>
            <a:r>
              <a:rPr spc="-65" dirty="0"/>
              <a:t>2008.</a:t>
            </a:r>
            <a:r>
              <a:rPr spc="-100" dirty="0"/>
              <a:t> </a:t>
            </a:r>
            <a:r>
              <a:rPr spc="-120" dirty="0"/>
              <a:t>M.</a:t>
            </a:r>
            <a:r>
              <a:rPr spc="-175" dirty="0"/>
              <a:t> </a:t>
            </a:r>
            <a:r>
              <a:rPr spc="-50" dirty="0"/>
              <a:t>Lutfar</a:t>
            </a:r>
            <a:r>
              <a:rPr spc="-175" dirty="0"/>
              <a:t> </a:t>
            </a:r>
            <a:r>
              <a:rPr spc="-110" dirty="0"/>
              <a:t>Rahman</a:t>
            </a:r>
            <a:r>
              <a:rPr spc="-145" dirty="0"/>
              <a:t> </a:t>
            </a:r>
            <a:r>
              <a:rPr spc="-60" dirty="0"/>
              <a:t>was</a:t>
            </a:r>
            <a:r>
              <a:rPr spc="-125" dirty="0"/>
              <a:t> </a:t>
            </a:r>
            <a:r>
              <a:rPr spc="-30" dirty="0"/>
              <a:t>appointed </a:t>
            </a:r>
            <a:r>
              <a:rPr spc="-95" dirty="0"/>
              <a:t>the</a:t>
            </a:r>
            <a:r>
              <a:rPr spc="-155" dirty="0"/>
              <a:t> </a:t>
            </a:r>
            <a:r>
              <a:rPr spc="-55" dirty="0"/>
              <a:t>first</a:t>
            </a:r>
            <a:r>
              <a:rPr spc="-125" dirty="0"/>
              <a:t> </a:t>
            </a:r>
            <a:r>
              <a:rPr spc="-45" dirty="0"/>
              <a:t>Vice</a:t>
            </a:r>
            <a:r>
              <a:rPr spc="-85" dirty="0"/>
              <a:t> </a:t>
            </a:r>
            <a:r>
              <a:rPr spc="-60" dirty="0"/>
              <a:t>Chancellor</a:t>
            </a:r>
            <a:r>
              <a:rPr spc="-95" dirty="0"/>
              <a:t> </a:t>
            </a:r>
            <a:r>
              <a:rPr spc="-85" dirty="0"/>
              <a:t>on</a:t>
            </a:r>
            <a:r>
              <a:rPr spc="-145" dirty="0"/>
              <a:t> </a:t>
            </a:r>
            <a:r>
              <a:rPr spc="-30" dirty="0"/>
              <a:t>20</a:t>
            </a:r>
            <a:r>
              <a:rPr spc="-90" dirty="0"/>
              <a:t> </a:t>
            </a:r>
            <a:r>
              <a:rPr spc="-30" dirty="0"/>
              <a:t>October</a:t>
            </a:r>
            <a:r>
              <a:rPr spc="-100" dirty="0"/>
              <a:t> </a:t>
            </a:r>
            <a:r>
              <a:rPr spc="-70" dirty="0"/>
              <a:t>2008.</a:t>
            </a:r>
            <a:r>
              <a:rPr spc="-180" dirty="0"/>
              <a:t> </a:t>
            </a:r>
            <a:r>
              <a:rPr spc="-25" dirty="0"/>
              <a:t>Two </a:t>
            </a:r>
            <a:r>
              <a:rPr spc="-75" dirty="0"/>
              <a:t>days</a:t>
            </a:r>
            <a:r>
              <a:rPr spc="-120" dirty="0"/>
              <a:t> </a:t>
            </a:r>
            <a:r>
              <a:rPr spc="-75" dirty="0"/>
              <a:t>later</a:t>
            </a:r>
            <a:r>
              <a:rPr spc="-165" dirty="0"/>
              <a:t> </a:t>
            </a:r>
            <a:r>
              <a:rPr spc="-55" dirty="0"/>
              <a:t>Hossain</a:t>
            </a:r>
            <a:r>
              <a:rPr spc="-135" dirty="0"/>
              <a:t> </a:t>
            </a:r>
            <a:r>
              <a:rPr spc="-95" dirty="0"/>
              <a:t>Zillur</a:t>
            </a:r>
            <a:r>
              <a:rPr spc="-165" dirty="0"/>
              <a:t> </a:t>
            </a:r>
            <a:r>
              <a:rPr spc="-125" dirty="0"/>
              <a:t>Rahman,</a:t>
            </a:r>
            <a:r>
              <a:rPr spc="-90" dirty="0"/>
              <a:t> </a:t>
            </a:r>
            <a:r>
              <a:rPr spc="-95" dirty="0"/>
              <a:t>the</a:t>
            </a:r>
            <a:r>
              <a:rPr spc="-145" dirty="0"/>
              <a:t> </a:t>
            </a:r>
            <a:r>
              <a:rPr spc="-20" dirty="0"/>
              <a:t>then </a:t>
            </a:r>
            <a:r>
              <a:rPr spc="-60" dirty="0"/>
              <a:t>Education</a:t>
            </a:r>
            <a:r>
              <a:rPr spc="-135" dirty="0"/>
              <a:t> </a:t>
            </a:r>
            <a:r>
              <a:rPr spc="-85" dirty="0"/>
              <a:t>and</a:t>
            </a:r>
            <a:r>
              <a:rPr spc="-105" dirty="0"/>
              <a:t> </a:t>
            </a:r>
            <a:r>
              <a:rPr spc="-70" dirty="0"/>
              <a:t>Commerce</a:t>
            </a:r>
            <a:r>
              <a:rPr spc="-145" dirty="0"/>
              <a:t> </a:t>
            </a:r>
            <a:r>
              <a:rPr spc="-65" dirty="0"/>
              <a:t>Advisor</a:t>
            </a:r>
            <a:r>
              <a:rPr spc="-85" dirty="0"/>
              <a:t> </a:t>
            </a:r>
            <a:r>
              <a:rPr spc="-80" dirty="0"/>
              <a:t>to</a:t>
            </a:r>
            <a:r>
              <a:rPr spc="-95" dirty="0"/>
              <a:t> the</a:t>
            </a:r>
            <a:r>
              <a:rPr spc="-145" dirty="0"/>
              <a:t> </a:t>
            </a:r>
            <a:r>
              <a:rPr spc="-30" dirty="0"/>
              <a:t>Caretaker </a:t>
            </a:r>
            <a:r>
              <a:rPr spc="-100" dirty="0"/>
              <a:t>Government</a:t>
            </a:r>
            <a:r>
              <a:rPr spc="-175" dirty="0"/>
              <a:t> </a:t>
            </a:r>
            <a:r>
              <a:rPr spc="-95" dirty="0"/>
              <a:t>formally</a:t>
            </a:r>
            <a:r>
              <a:rPr spc="-100" dirty="0"/>
              <a:t> </a:t>
            </a:r>
            <a:r>
              <a:rPr spc="-90" dirty="0"/>
              <a:t>inaugurated</a:t>
            </a:r>
            <a:r>
              <a:rPr spc="-85" dirty="0"/>
              <a:t> </a:t>
            </a:r>
            <a:r>
              <a:rPr spc="-95" dirty="0"/>
              <a:t>the</a:t>
            </a:r>
            <a:r>
              <a:rPr spc="-130" dirty="0"/>
              <a:t> </a:t>
            </a:r>
            <a:r>
              <a:rPr spc="-20" dirty="0"/>
              <a:t>university.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7290357" y="1831936"/>
            <a:ext cx="4290695" cy="3227705"/>
            <a:chOff x="7290357" y="1831936"/>
            <a:chExt cx="4290695" cy="3227705"/>
          </a:xfrm>
        </p:grpSpPr>
        <p:sp>
          <p:nvSpPr>
            <p:cNvPr id="5" name="object 5"/>
            <p:cNvSpPr/>
            <p:nvPr/>
          </p:nvSpPr>
          <p:spPr>
            <a:xfrm>
              <a:off x="7314460" y="3251424"/>
              <a:ext cx="4242435" cy="1783714"/>
            </a:xfrm>
            <a:custGeom>
              <a:avLst/>
              <a:gdLst/>
              <a:ahLst/>
              <a:cxnLst/>
              <a:rect l="l" t="t" r="r" b="b"/>
              <a:pathLst>
                <a:path w="4242434" h="1783714">
                  <a:moveTo>
                    <a:pt x="4049440" y="0"/>
                  </a:moveTo>
                  <a:lnTo>
                    <a:pt x="4021420" y="1807"/>
                  </a:lnTo>
                  <a:lnTo>
                    <a:pt x="3995207" y="7230"/>
                  </a:lnTo>
                  <a:lnTo>
                    <a:pt x="3970802" y="16269"/>
                  </a:lnTo>
                  <a:lnTo>
                    <a:pt x="3123857" y="501332"/>
                  </a:lnTo>
                  <a:lnTo>
                    <a:pt x="3129280" y="541176"/>
                  </a:lnTo>
                  <a:lnTo>
                    <a:pt x="3131088" y="581473"/>
                  </a:lnTo>
                  <a:lnTo>
                    <a:pt x="3129280" y="622673"/>
                  </a:lnTo>
                  <a:lnTo>
                    <a:pt x="3123857" y="665229"/>
                  </a:lnTo>
                  <a:lnTo>
                    <a:pt x="3110199" y="712391"/>
                  </a:lnTo>
                  <a:lnTo>
                    <a:pt x="3090608" y="756402"/>
                  </a:lnTo>
                  <a:lnTo>
                    <a:pt x="3065606" y="796980"/>
                  </a:lnTo>
                  <a:lnTo>
                    <a:pt x="3035714" y="833842"/>
                  </a:lnTo>
                  <a:lnTo>
                    <a:pt x="3001455" y="866705"/>
                  </a:lnTo>
                  <a:lnTo>
                    <a:pt x="2963349" y="895288"/>
                  </a:lnTo>
                  <a:lnTo>
                    <a:pt x="2921918" y="919307"/>
                  </a:lnTo>
                  <a:lnTo>
                    <a:pt x="2877684" y="938480"/>
                  </a:lnTo>
                  <a:lnTo>
                    <a:pt x="2831168" y="952525"/>
                  </a:lnTo>
                  <a:lnTo>
                    <a:pt x="2782891" y="961159"/>
                  </a:lnTo>
                  <a:lnTo>
                    <a:pt x="2733376" y="964100"/>
                  </a:lnTo>
                  <a:lnTo>
                    <a:pt x="1880104" y="964100"/>
                  </a:lnTo>
                  <a:lnTo>
                    <a:pt x="1880104" y="771280"/>
                  </a:lnTo>
                  <a:lnTo>
                    <a:pt x="2747839" y="771280"/>
                  </a:lnTo>
                  <a:lnTo>
                    <a:pt x="2791914" y="766164"/>
                  </a:lnTo>
                  <a:lnTo>
                    <a:pt x="2832448" y="751605"/>
                  </a:lnTo>
                  <a:lnTo>
                    <a:pt x="2868259" y="728781"/>
                  </a:lnTo>
                  <a:lnTo>
                    <a:pt x="2898167" y="698874"/>
                  </a:lnTo>
                  <a:lnTo>
                    <a:pt x="2920992" y="663065"/>
                  </a:lnTo>
                  <a:lnTo>
                    <a:pt x="2935552" y="622533"/>
                  </a:lnTo>
                  <a:lnTo>
                    <a:pt x="2940668" y="578460"/>
                  </a:lnTo>
                  <a:lnTo>
                    <a:pt x="2935552" y="534387"/>
                  </a:lnTo>
                  <a:lnTo>
                    <a:pt x="2920992" y="493855"/>
                  </a:lnTo>
                  <a:lnTo>
                    <a:pt x="2898167" y="458046"/>
                  </a:lnTo>
                  <a:lnTo>
                    <a:pt x="2868259" y="428139"/>
                  </a:lnTo>
                  <a:lnTo>
                    <a:pt x="2832447" y="405315"/>
                  </a:lnTo>
                  <a:lnTo>
                    <a:pt x="2791914" y="390755"/>
                  </a:lnTo>
                  <a:lnTo>
                    <a:pt x="2747838" y="385640"/>
                  </a:lnTo>
                  <a:lnTo>
                    <a:pt x="1590859" y="385640"/>
                  </a:lnTo>
                  <a:lnTo>
                    <a:pt x="1542304" y="388455"/>
                  </a:lnTo>
                  <a:lnTo>
                    <a:pt x="1495138" y="396592"/>
                  </a:lnTo>
                  <a:lnTo>
                    <a:pt x="1449592" y="409588"/>
                  </a:lnTo>
                  <a:lnTo>
                    <a:pt x="1405897" y="426980"/>
                  </a:lnTo>
                  <a:lnTo>
                    <a:pt x="1364284" y="448306"/>
                  </a:lnTo>
                  <a:lnTo>
                    <a:pt x="0" y="1108715"/>
                  </a:lnTo>
                  <a:lnTo>
                    <a:pt x="674917" y="1783586"/>
                  </a:lnTo>
                  <a:lnTo>
                    <a:pt x="711476" y="1748284"/>
                  </a:lnTo>
                  <a:lnTo>
                    <a:pt x="748828" y="1714668"/>
                  </a:lnTo>
                  <a:lnTo>
                    <a:pt x="786953" y="1682715"/>
                  </a:lnTo>
                  <a:lnTo>
                    <a:pt x="825833" y="1652399"/>
                  </a:lnTo>
                  <a:lnTo>
                    <a:pt x="865446" y="1623696"/>
                  </a:lnTo>
                  <a:lnTo>
                    <a:pt x="905773" y="1596580"/>
                  </a:lnTo>
                  <a:lnTo>
                    <a:pt x="946795" y="1571028"/>
                  </a:lnTo>
                  <a:lnTo>
                    <a:pt x="988492" y="1547015"/>
                  </a:lnTo>
                  <a:lnTo>
                    <a:pt x="1030843" y="1524515"/>
                  </a:lnTo>
                  <a:lnTo>
                    <a:pt x="1073830" y="1503505"/>
                  </a:lnTo>
                  <a:lnTo>
                    <a:pt x="1117432" y="1483960"/>
                  </a:lnTo>
                  <a:lnTo>
                    <a:pt x="1161630" y="1465854"/>
                  </a:lnTo>
                  <a:lnTo>
                    <a:pt x="1206405" y="1449163"/>
                  </a:lnTo>
                  <a:lnTo>
                    <a:pt x="1251735" y="1433864"/>
                  </a:lnTo>
                  <a:lnTo>
                    <a:pt x="1297602" y="1419929"/>
                  </a:lnTo>
                  <a:lnTo>
                    <a:pt x="1343985" y="1407336"/>
                  </a:lnTo>
                  <a:lnTo>
                    <a:pt x="1390866" y="1396060"/>
                  </a:lnTo>
                  <a:lnTo>
                    <a:pt x="1438223" y="1386075"/>
                  </a:lnTo>
                  <a:lnTo>
                    <a:pt x="1486039" y="1377358"/>
                  </a:lnTo>
                  <a:lnTo>
                    <a:pt x="1582963" y="1363625"/>
                  </a:lnTo>
                  <a:lnTo>
                    <a:pt x="1681480" y="1354665"/>
                  </a:lnTo>
                  <a:lnTo>
                    <a:pt x="1781432" y="1350280"/>
                  </a:lnTo>
                  <a:lnTo>
                    <a:pt x="2733376" y="1349741"/>
                  </a:lnTo>
                  <a:lnTo>
                    <a:pt x="2765013" y="1347104"/>
                  </a:lnTo>
                  <a:lnTo>
                    <a:pt x="2822861" y="1327370"/>
                  </a:lnTo>
                  <a:lnTo>
                    <a:pt x="4174780" y="342255"/>
                  </a:lnTo>
                  <a:lnTo>
                    <a:pt x="4201595" y="310771"/>
                  </a:lnTo>
                  <a:lnTo>
                    <a:pt x="4222987" y="274768"/>
                  </a:lnTo>
                  <a:lnTo>
                    <a:pt x="4237148" y="235150"/>
                  </a:lnTo>
                  <a:lnTo>
                    <a:pt x="4242270" y="192820"/>
                  </a:lnTo>
                  <a:lnTo>
                    <a:pt x="4237154" y="148746"/>
                  </a:lnTo>
                  <a:lnTo>
                    <a:pt x="4222594" y="108215"/>
                  </a:lnTo>
                  <a:lnTo>
                    <a:pt x="4199769" y="72405"/>
                  </a:lnTo>
                  <a:lnTo>
                    <a:pt x="4169861" y="42499"/>
                  </a:lnTo>
                  <a:lnTo>
                    <a:pt x="4134049" y="19675"/>
                  </a:lnTo>
                  <a:lnTo>
                    <a:pt x="4093516" y="5115"/>
                  </a:lnTo>
                  <a:lnTo>
                    <a:pt x="4049440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7314460" y="3251424"/>
              <a:ext cx="4242435" cy="1783714"/>
            </a:xfrm>
            <a:custGeom>
              <a:avLst/>
              <a:gdLst/>
              <a:ahLst/>
              <a:cxnLst/>
              <a:rect l="l" t="t" r="r" b="b"/>
              <a:pathLst>
                <a:path w="4242434" h="1783714">
                  <a:moveTo>
                    <a:pt x="4242270" y="192820"/>
                  </a:moveTo>
                  <a:lnTo>
                    <a:pt x="4237154" y="148746"/>
                  </a:lnTo>
                  <a:lnTo>
                    <a:pt x="4222594" y="108215"/>
                  </a:lnTo>
                  <a:lnTo>
                    <a:pt x="4199769" y="72405"/>
                  </a:lnTo>
                  <a:lnTo>
                    <a:pt x="4169861" y="42499"/>
                  </a:lnTo>
                  <a:lnTo>
                    <a:pt x="4134049" y="19675"/>
                  </a:lnTo>
                  <a:lnTo>
                    <a:pt x="4093516" y="5115"/>
                  </a:lnTo>
                  <a:lnTo>
                    <a:pt x="4049440" y="0"/>
                  </a:lnTo>
                  <a:lnTo>
                    <a:pt x="4021420" y="1807"/>
                  </a:lnTo>
                  <a:lnTo>
                    <a:pt x="3995207" y="7230"/>
                  </a:lnTo>
                  <a:lnTo>
                    <a:pt x="3970802" y="16269"/>
                  </a:lnTo>
                  <a:lnTo>
                    <a:pt x="3948205" y="28923"/>
                  </a:lnTo>
                  <a:lnTo>
                    <a:pt x="3123857" y="501332"/>
                  </a:lnTo>
                  <a:lnTo>
                    <a:pt x="3129280" y="541176"/>
                  </a:lnTo>
                  <a:lnTo>
                    <a:pt x="3131088" y="581473"/>
                  </a:lnTo>
                  <a:lnTo>
                    <a:pt x="3129280" y="622673"/>
                  </a:lnTo>
                  <a:lnTo>
                    <a:pt x="3123857" y="665229"/>
                  </a:lnTo>
                  <a:lnTo>
                    <a:pt x="3110199" y="712391"/>
                  </a:lnTo>
                  <a:lnTo>
                    <a:pt x="3090608" y="756402"/>
                  </a:lnTo>
                  <a:lnTo>
                    <a:pt x="3065606" y="796980"/>
                  </a:lnTo>
                  <a:lnTo>
                    <a:pt x="3035714" y="833842"/>
                  </a:lnTo>
                  <a:lnTo>
                    <a:pt x="3001455" y="866705"/>
                  </a:lnTo>
                  <a:lnTo>
                    <a:pt x="2963349" y="895288"/>
                  </a:lnTo>
                  <a:lnTo>
                    <a:pt x="2921918" y="919307"/>
                  </a:lnTo>
                  <a:lnTo>
                    <a:pt x="2877684" y="938480"/>
                  </a:lnTo>
                  <a:lnTo>
                    <a:pt x="2831168" y="952525"/>
                  </a:lnTo>
                  <a:lnTo>
                    <a:pt x="2782891" y="961159"/>
                  </a:lnTo>
                  <a:lnTo>
                    <a:pt x="2733376" y="964100"/>
                  </a:lnTo>
                  <a:lnTo>
                    <a:pt x="1880104" y="964100"/>
                  </a:lnTo>
                  <a:lnTo>
                    <a:pt x="1880104" y="771280"/>
                  </a:lnTo>
                  <a:lnTo>
                    <a:pt x="2747839" y="771280"/>
                  </a:lnTo>
                  <a:lnTo>
                    <a:pt x="2791914" y="766164"/>
                  </a:lnTo>
                  <a:lnTo>
                    <a:pt x="2832448" y="751605"/>
                  </a:lnTo>
                  <a:lnTo>
                    <a:pt x="2868259" y="728781"/>
                  </a:lnTo>
                  <a:lnTo>
                    <a:pt x="2898167" y="698874"/>
                  </a:lnTo>
                  <a:lnTo>
                    <a:pt x="2920992" y="663065"/>
                  </a:lnTo>
                  <a:lnTo>
                    <a:pt x="2935552" y="622533"/>
                  </a:lnTo>
                  <a:lnTo>
                    <a:pt x="2940668" y="578460"/>
                  </a:lnTo>
                  <a:lnTo>
                    <a:pt x="2935552" y="534387"/>
                  </a:lnTo>
                  <a:lnTo>
                    <a:pt x="2920992" y="493855"/>
                  </a:lnTo>
                  <a:lnTo>
                    <a:pt x="2898167" y="458046"/>
                  </a:lnTo>
                  <a:lnTo>
                    <a:pt x="2868259" y="428139"/>
                  </a:lnTo>
                  <a:lnTo>
                    <a:pt x="2832447" y="405315"/>
                  </a:lnTo>
                  <a:lnTo>
                    <a:pt x="2791914" y="390755"/>
                  </a:lnTo>
                  <a:lnTo>
                    <a:pt x="2747838" y="385640"/>
                  </a:lnTo>
                  <a:lnTo>
                    <a:pt x="2568416" y="385640"/>
                  </a:lnTo>
                  <a:lnTo>
                    <a:pt x="2172964" y="385640"/>
                  </a:lnTo>
                  <a:lnTo>
                    <a:pt x="1775705" y="385640"/>
                  </a:lnTo>
                  <a:lnTo>
                    <a:pt x="1590859" y="385640"/>
                  </a:lnTo>
                  <a:lnTo>
                    <a:pt x="1542304" y="388455"/>
                  </a:lnTo>
                  <a:lnTo>
                    <a:pt x="1495138" y="396592"/>
                  </a:lnTo>
                  <a:lnTo>
                    <a:pt x="1449592" y="409588"/>
                  </a:lnTo>
                  <a:lnTo>
                    <a:pt x="1405897" y="426980"/>
                  </a:lnTo>
                  <a:lnTo>
                    <a:pt x="1364284" y="448306"/>
                  </a:lnTo>
                  <a:lnTo>
                    <a:pt x="0" y="1108715"/>
                  </a:lnTo>
                  <a:lnTo>
                    <a:pt x="674917" y="1783586"/>
                  </a:lnTo>
                  <a:lnTo>
                    <a:pt x="711476" y="1748284"/>
                  </a:lnTo>
                  <a:lnTo>
                    <a:pt x="748828" y="1714668"/>
                  </a:lnTo>
                  <a:lnTo>
                    <a:pt x="786953" y="1682715"/>
                  </a:lnTo>
                  <a:lnTo>
                    <a:pt x="825833" y="1652399"/>
                  </a:lnTo>
                  <a:lnTo>
                    <a:pt x="865446" y="1623696"/>
                  </a:lnTo>
                  <a:lnTo>
                    <a:pt x="905773" y="1596580"/>
                  </a:lnTo>
                  <a:lnTo>
                    <a:pt x="946795" y="1571028"/>
                  </a:lnTo>
                  <a:lnTo>
                    <a:pt x="988492" y="1547015"/>
                  </a:lnTo>
                  <a:lnTo>
                    <a:pt x="1030843" y="1524515"/>
                  </a:lnTo>
                  <a:lnTo>
                    <a:pt x="1073830" y="1503505"/>
                  </a:lnTo>
                  <a:lnTo>
                    <a:pt x="1117432" y="1483960"/>
                  </a:lnTo>
                  <a:lnTo>
                    <a:pt x="1161630" y="1465854"/>
                  </a:lnTo>
                  <a:lnTo>
                    <a:pt x="1206405" y="1449163"/>
                  </a:lnTo>
                  <a:lnTo>
                    <a:pt x="1251735" y="1433864"/>
                  </a:lnTo>
                  <a:lnTo>
                    <a:pt x="1297602" y="1419929"/>
                  </a:lnTo>
                  <a:lnTo>
                    <a:pt x="1343985" y="1407336"/>
                  </a:lnTo>
                  <a:lnTo>
                    <a:pt x="1390866" y="1396060"/>
                  </a:lnTo>
                  <a:lnTo>
                    <a:pt x="1438223" y="1386075"/>
                  </a:lnTo>
                  <a:lnTo>
                    <a:pt x="1486039" y="1377358"/>
                  </a:lnTo>
                  <a:lnTo>
                    <a:pt x="1534292" y="1369883"/>
                  </a:lnTo>
                  <a:lnTo>
                    <a:pt x="1582963" y="1363625"/>
                  </a:lnTo>
                  <a:lnTo>
                    <a:pt x="1632032" y="1358561"/>
                  </a:lnTo>
                  <a:lnTo>
                    <a:pt x="1681480" y="1354665"/>
                  </a:lnTo>
                  <a:lnTo>
                    <a:pt x="1731286" y="1351913"/>
                  </a:lnTo>
                  <a:lnTo>
                    <a:pt x="1781432" y="1350280"/>
                  </a:lnTo>
                  <a:lnTo>
                    <a:pt x="1831897" y="1349741"/>
                  </a:lnTo>
                  <a:lnTo>
                    <a:pt x="2733376" y="1349741"/>
                  </a:lnTo>
                  <a:lnTo>
                    <a:pt x="2765013" y="1347104"/>
                  </a:lnTo>
                  <a:lnTo>
                    <a:pt x="2822861" y="1327370"/>
                  </a:lnTo>
                  <a:lnTo>
                    <a:pt x="4174780" y="342255"/>
                  </a:lnTo>
                  <a:lnTo>
                    <a:pt x="4201595" y="310771"/>
                  </a:lnTo>
                  <a:lnTo>
                    <a:pt x="4222987" y="274768"/>
                  </a:lnTo>
                  <a:lnTo>
                    <a:pt x="4237148" y="235150"/>
                  </a:lnTo>
                  <a:lnTo>
                    <a:pt x="4242270" y="192820"/>
                  </a:lnTo>
                  <a:close/>
                </a:path>
              </a:pathLst>
            </a:custGeom>
            <a:ln w="4820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8465727" y="1856039"/>
              <a:ext cx="2428240" cy="1694814"/>
            </a:xfrm>
            <a:custGeom>
              <a:avLst/>
              <a:gdLst/>
              <a:ahLst/>
              <a:cxnLst/>
              <a:rect l="l" t="t" r="r" b="b"/>
              <a:pathLst>
                <a:path w="2428240" h="1694814">
                  <a:moveTo>
                    <a:pt x="2322545" y="0"/>
                  </a:moveTo>
                  <a:lnTo>
                    <a:pt x="2082261" y="8285"/>
                  </a:lnTo>
                  <a:lnTo>
                    <a:pt x="1782320" y="76224"/>
                  </a:lnTo>
                  <a:lnTo>
                    <a:pt x="1504977" y="248105"/>
                  </a:lnTo>
                  <a:lnTo>
                    <a:pt x="1468299" y="287909"/>
                  </a:lnTo>
                  <a:lnTo>
                    <a:pt x="1435277" y="329974"/>
                  </a:lnTo>
                  <a:lnTo>
                    <a:pt x="1405727" y="373974"/>
                  </a:lnTo>
                  <a:lnTo>
                    <a:pt x="1379465" y="419580"/>
                  </a:lnTo>
                  <a:lnTo>
                    <a:pt x="1356308" y="466466"/>
                  </a:lnTo>
                  <a:lnTo>
                    <a:pt x="1336072" y="514304"/>
                  </a:lnTo>
                  <a:lnTo>
                    <a:pt x="1318574" y="562767"/>
                  </a:lnTo>
                  <a:lnTo>
                    <a:pt x="1303629" y="611527"/>
                  </a:lnTo>
                  <a:lnTo>
                    <a:pt x="1291056" y="660258"/>
                  </a:lnTo>
                  <a:lnTo>
                    <a:pt x="1280670" y="708632"/>
                  </a:lnTo>
                  <a:lnTo>
                    <a:pt x="1272287" y="756321"/>
                  </a:lnTo>
                  <a:lnTo>
                    <a:pt x="1265725" y="802998"/>
                  </a:lnTo>
                  <a:lnTo>
                    <a:pt x="1260799" y="848337"/>
                  </a:lnTo>
                  <a:lnTo>
                    <a:pt x="1255124" y="933688"/>
                  </a:lnTo>
                  <a:lnTo>
                    <a:pt x="1253793" y="1009754"/>
                  </a:lnTo>
                  <a:lnTo>
                    <a:pt x="1254298" y="1043488"/>
                  </a:lnTo>
                  <a:lnTo>
                    <a:pt x="1217041" y="1072157"/>
                  </a:lnTo>
                  <a:lnTo>
                    <a:pt x="1181309" y="1103820"/>
                  </a:lnTo>
                  <a:lnTo>
                    <a:pt x="1147272" y="1138307"/>
                  </a:lnTo>
                  <a:lnTo>
                    <a:pt x="1115099" y="1175449"/>
                  </a:lnTo>
                  <a:lnTo>
                    <a:pt x="1084960" y="1215077"/>
                  </a:lnTo>
                  <a:lnTo>
                    <a:pt x="1057024" y="1257021"/>
                  </a:lnTo>
                  <a:lnTo>
                    <a:pt x="1031461" y="1301112"/>
                  </a:lnTo>
                  <a:lnTo>
                    <a:pt x="1008440" y="1347180"/>
                  </a:lnTo>
                  <a:lnTo>
                    <a:pt x="969874" y="1289334"/>
                  </a:lnTo>
                  <a:lnTo>
                    <a:pt x="969775" y="1213063"/>
                  </a:lnTo>
                  <a:lnTo>
                    <a:pt x="967660" y="1169710"/>
                  </a:lnTo>
                  <a:lnTo>
                    <a:pt x="963774" y="1123638"/>
                  </a:lnTo>
                  <a:lnTo>
                    <a:pt x="957822" y="1075415"/>
                  </a:lnTo>
                  <a:lnTo>
                    <a:pt x="949509" y="1025611"/>
                  </a:lnTo>
                  <a:lnTo>
                    <a:pt x="938539" y="974796"/>
                  </a:lnTo>
                  <a:lnTo>
                    <a:pt x="924618" y="923537"/>
                  </a:lnTo>
                  <a:lnTo>
                    <a:pt x="907450" y="872406"/>
                  </a:lnTo>
                  <a:lnTo>
                    <a:pt x="886740" y="821970"/>
                  </a:lnTo>
                  <a:lnTo>
                    <a:pt x="862194" y="772798"/>
                  </a:lnTo>
                  <a:lnTo>
                    <a:pt x="833515" y="725461"/>
                  </a:lnTo>
                  <a:lnTo>
                    <a:pt x="800410" y="680527"/>
                  </a:lnTo>
                  <a:lnTo>
                    <a:pt x="762582" y="638566"/>
                  </a:lnTo>
                  <a:lnTo>
                    <a:pt x="532466" y="495834"/>
                  </a:lnTo>
                  <a:lnTo>
                    <a:pt x="284725" y="440322"/>
                  </a:lnTo>
                  <a:lnTo>
                    <a:pt x="86698" y="434523"/>
                  </a:lnTo>
                  <a:lnTo>
                    <a:pt x="5724" y="440925"/>
                  </a:lnTo>
                  <a:lnTo>
                    <a:pt x="0" y="521894"/>
                  </a:lnTo>
                  <a:lnTo>
                    <a:pt x="6929" y="719912"/>
                  </a:lnTo>
                  <a:lnTo>
                    <a:pt x="62669" y="967640"/>
                  </a:lnTo>
                  <a:lnTo>
                    <a:pt x="203375" y="1197744"/>
                  </a:lnTo>
                  <a:lnTo>
                    <a:pt x="244014" y="1234331"/>
                  </a:lnTo>
                  <a:lnTo>
                    <a:pt x="287682" y="1266416"/>
                  </a:lnTo>
                  <a:lnTo>
                    <a:pt x="333812" y="1294288"/>
                  </a:lnTo>
                  <a:lnTo>
                    <a:pt x="381837" y="1318237"/>
                  </a:lnTo>
                  <a:lnTo>
                    <a:pt x="431192" y="1338552"/>
                  </a:lnTo>
                  <a:lnTo>
                    <a:pt x="481311" y="1355524"/>
                  </a:lnTo>
                  <a:lnTo>
                    <a:pt x="531627" y="1369441"/>
                  </a:lnTo>
                  <a:lnTo>
                    <a:pt x="581574" y="1380594"/>
                  </a:lnTo>
                  <a:lnTo>
                    <a:pt x="630587" y="1389272"/>
                  </a:lnTo>
                  <a:lnTo>
                    <a:pt x="678099" y="1395764"/>
                  </a:lnTo>
                  <a:lnTo>
                    <a:pt x="723544" y="1400361"/>
                  </a:lnTo>
                  <a:lnTo>
                    <a:pt x="805968" y="1405026"/>
                  </a:lnTo>
                  <a:lnTo>
                    <a:pt x="839488" y="1448787"/>
                  </a:lnTo>
                  <a:lnTo>
                    <a:pt x="868036" y="1498423"/>
                  </a:lnTo>
                  <a:lnTo>
                    <a:pt x="892064" y="1550771"/>
                  </a:lnTo>
                  <a:lnTo>
                    <a:pt x="912025" y="1602666"/>
                  </a:lnTo>
                  <a:lnTo>
                    <a:pt x="920838" y="1663676"/>
                  </a:lnTo>
                  <a:lnTo>
                    <a:pt x="921666" y="1694256"/>
                  </a:lnTo>
                  <a:lnTo>
                    <a:pt x="1119317" y="1694256"/>
                  </a:lnTo>
                  <a:lnTo>
                    <a:pt x="1123482" y="1638184"/>
                  </a:lnTo>
                  <a:lnTo>
                    <a:pt x="1130655" y="1589285"/>
                  </a:lnTo>
                  <a:lnTo>
                    <a:pt x="1141531" y="1544319"/>
                  </a:lnTo>
                  <a:lnTo>
                    <a:pt x="1156803" y="1500047"/>
                  </a:lnTo>
                  <a:lnTo>
                    <a:pt x="1177166" y="1453231"/>
                  </a:lnTo>
                  <a:lnTo>
                    <a:pt x="1199836" y="1404885"/>
                  </a:lnTo>
                  <a:lnTo>
                    <a:pt x="1226301" y="1359238"/>
                  </a:lnTo>
                  <a:lnTo>
                    <a:pt x="1256223" y="1316626"/>
                  </a:lnTo>
                  <a:lnTo>
                    <a:pt x="1289266" y="1277388"/>
                  </a:lnTo>
                  <a:lnTo>
                    <a:pt x="1325091" y="1241859"/>
                  </a:lnTo>
                  <a:lnTo>
                    <a:pt x="1363362" y="1210379"/>
                  </a:lnTo>
                  <a:lnTo>
                    <a:pt x="1403741" y="1183283"/>
                  </a:lnTo>
                  <a:lnTo>
                    <a:pt x="1479627" y="1183139"/>
                  </a:lnTo>
                  <a:lnTo>
                    <a:pt x="1565851" y="1178334"/>
                  </a:lnTo>
                  <a:lnTo>
                    <a:pt x="1611942" y="1173726"/>
                  </a:lnTo>
                  <a:lnTo>
                    <a:pt x="1659540" y="1167405"/>
                  </a:lnTo>
                  <a:lnTo>
                    <a:pt x="1708286" y="1159189"/>
                  </a:lnTo>
                  <a:lnTo>
                    <a:pt x="1757821" y="1148894"/>
                  </a:lnTo>
                  <a:lnTo>
                    <a:pt x="1807786" y="1136339"/>
                  </a:lnTo>
                  <a:lnTo>
                    <a:pt x="1857822" y="1121341"/>
                  </a:lnTo>
                  <a:lnTo>
                    <a:pt x="1907569" y="1103717"/>
                  </a:lnTo>
                  <a:lnTo>
                    <a:pt x="1956668" y="1083285"/>
                  </a:lnTo>
                  <a:lnTo>
                    <a:pt x="2004761" y="1059863"/>
                  </a:lnTo>
                  <a:lnTo>
                    <a:pt x="2051487" y="1033267"/>
                  </a:lnTo>
                  <a:lnTo>
                    <a:pt x="2096489" y="1003316"/>
                  </a:lnTo>
                  <a:lnTo>
                    <a:pt x="2139407" y="969826"/>
                  </a:lnTo>
                  <a:lnTo>
                    <a:pt x="2179881" y="932616"/>
                  </a:lnTo>
                  <a:lnTo>
                    <a:pt x="2351771" y="649713"/>
                  </a:lnTo>
                  <a:lnTo>
                    <a:pt x="2419714" y="346925"/>
                  </a:lnTo>
                  <a:lnTo>
                    <a:pt x="2427999" y="105599"/>
                  </a:lnTo>
                  <a:lnTo>
                    <a:pt x="2420919" y="7080"/>
                  </a:lnTo>
                  <a:lnTo>
                    <a:pt x="2322545" y="0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465727" y="1856039"/>
              <a:ext cx="2428240" cy="1694814"/>
            </a:xfrm>
            <a:custGeom>
              <a:avLst/>
              <a:gdLst/>
              <a:ahLst/>
              <a:cxnLst/>
              <a:rect l="l" t="t" r="r" b="b"/>
              <a:pathLst>
                <a:path w="2428240" h="1694814">
                  <a:moveTo>
                    <a:pt x="2420919" y="7080"/>
                  </a:moveTo>
                  <a:lnTo>
                    <a:pt x="2322545" y="0"/>
                  </a:lnTo>
                  <a:lnTo>
                    <a:pt x="2082261" y="8285"/>
                  </a:lnTo>
                  <a:lnTo>
                    <a:pt x="1782320" y="76224"/>
                  </a:lnTo>
                  <a:lnTo>
                    <a:pt x="1504977" y="248105"/>
                  </a:lnTo>
                  <a:lnTo>
                    <a:pt x="1468299" y="287909"/>
                  </a:lnTo>
                  <a:lnTo>
                    <a:pt x="1435277" y="329974"/>
                  </a:lnTo>
                  <a:lnTo>
                    <a:pt x="1405727" y="373974"/>
                  </a:lnTo>
                  <a:lnTo>
                    <a:pt x="1379465" y="419580"/>
                  </a:lnTo>
                  <a:lnTo>
                    <a:pt x="1356308" y="466466"/>
                  </a:lnTo>
                  <a:lnTo>
                    <a:pt x="1336072" y="514304"/>
                  </a:lnTo>
                  <a:lnTo>
                    <a:pt x="1318574" y="562767"/>
                  </a:lnTo>
                  <a:lnTo>
                    <a:pt x="1303629" y="611527"/>
                  </a:lnTo>
                  <a:lnTo>
                    <a:pt x="1291056" y="660258"/>
                  </a:lnTo>
                  <a:lnTo>
                    <a:pt x="1280670" y="708632"/>
                  </a:lnTo>
                  <a:lnTo>
                    <a:pt x="1272287" y="756321"/>
                  </a:lnTo>
                  <a:lnTo>
                    <a:pt x="1265725" y="802998"/>
                  </a:lnTo>
                  <a:lnTo>
                    <a:pt x="1260799" y="848337"/>
                  </a:lnTo>
                  <a:lnTo>
                    <a:pt x="1257327" y="892009"/>
                  </a:lnTo>
                  <a:lnTo>
                    <a:pt x="1255124" y="933688"/>
                  </a:lnTo>
                  <a:lnTo>
                    <a:pt x="1254007" y="973045"/>
                  </a:lnTo>
                  <a:lnTo>
                    <a:pt x="1253793" y="1009754"/>
                  </a:lnTo>
                  <a:lnTo>
                    <a:pt x="1254298" y="1043488"/>
                  </a:lnTo>
                  <a:lnTo>
                    <a:pt x="1217041" y="1072157"/>
                  </a:lnTo>
                  <a:lnTo>
                    <a:pt x="1181309" y="1103820"/>
                  </a:lnTo>
                  <a:lnTo>
                    <a:pt x="1147272" y="1138307"/>
                  </a:lnTo>
                  <a:lnTo>
                    <a:pt x="1115099" y="1175449"/>
                  </a:lnTo>
                  <a:lnTo>
                    <a:pt x="1084960" y="1215077"/>
                  </a:lnTo>
                  <a:lnTo>
                    <a:pt x="1057024" y="1257021"/>
                  </a:lnTo>
                  <a:lnTo>
                    <a:pt x="1031461" y="1301112"/>
                  </a:lnTo>
                  <a:lnTo>
                    <a:pt x="1008440" y="1347180"/>
                  </a:lnTo>
                  <a:lnTo>
                    <a:pt x="998346" y="1332718"/>
                  </a:lnTo>
                  <a:lnTo>
                    <a:pt x="989157" y="1318257"/>
                  </a:lnTo>
                  <a:lnTo>
                    <a:pt x="979967" y="1303795"/>
                  </a:lnTo>
                  <a:lnTo>
                    <a:pt x="969874" y="1289334"/>
                  </a:lnTo>
                  <a:lnTo>
                    <a:pt x="970415" y="1253127"/>
                  </a:lnTo>
                  <a:lnTo>
                    <a:pt x="969775" y="1213063"/>
                  </a:lnTo>
                  <a:lnTo>
                    <a:pt x="967660" y="1169710"/>
                  </a:lnTo>
                  <a:lnTo>
                    <a:pt x="963774" y="1123638"/>
                  </a:lnTo>
                  <a:lnTo>
                    <a:pt x="957822" y="1075415"/>
                  </a:lnTo>
                  <a:lnTo>
                    <a:pt x="949509" y="1025611"/>
                  </a:lnTo>
                  <a:lnTo>
                    <a:pt x="938539" y="974796"/>
                  </a:lnTo>
                  <a:lnTo>
                    <a:pt x="924618" y="923537"/>
                  </a:lnTo>
                  <a:lnTo>
                    <a:pt x="907450" y="872406"/>
                  </a:lnTo>
                  <a:lnTo>
                    <a:pt x="886740" y="821970"/>
                  </a:lnTo>
                  <a:lnTo>
                    <a:pt x="862194" y="772798"/>
                  </a:lnTo>
                  <a:lnTo>
                    <a:pt x="833515" y="725461"/>
                  </a:lnTo>
                  <a:lnTo>
                    <a:pt x="800410" y="680527"/>
                  </a:lnTo>
                  <a:lnTo>
                    <a:pt x="762582" y="638566"/>
                  </a:lnTo>
                  <a:lnTo>
                    <a:pt x="532466" y="495834"/>
                  </a:lnTo>
                  <a:lnTo>
                    <a:pt x="284725" y="440322"/>
                  </a:lnTo>
                  <a:lnTo>
                    <a:pt x="86698" y="434523"/>
                  </a:lnTo>
                  <a:lnTo>
                    <a:pt x="5724" y="440925"/>
                  </a:lnTo>
                  <a:lnTo>
                    <a:pt x="0" y="521894"/>
                  </a:lnTo>
                  <a:lnTo>
                    <a:pt x="6929" y="719912"/>
                  </a:lnTo>
                  <a:lnTo>
                    <a:pt x="62669" y="967640"/>
                  </a:lnTo>
                  <a:lnTo>
                    <a:pt x="203375" y="1197744"/>
                  </a:lnTo>
                  <a:lnTo>
                    <a:pt x="244014" y="1234331"/>
                  </a:lnTo>
                  <a:lnTo>
                    <a:pt x="287682" y="1266416"/>
                  </a:lnTo>
                  <a:lnTo>
                    <a:pt x="333812" y="1294288"/>
                  </a:lnTo>
                  <a:lnTo>
                    <a:pt x="381837" y="1318237"/>
                  </a:lnTo>
                  <a:lnTo>
                    <a:pt x="431192" y="1338552"/>
                  </a:lnTo>
                  <a:lnTo>
                    <a:pt x="481311" y="1355524"/>
                  </a:lnTo>
                  <a:lnTo>
                    <a:pt x="531627" y="1369441"/>
                  </a:lnTo>
                  <a:lnTo>
                    <a:pt x="581574" y="1380594"/>
                  </a:lnTo>
                  <a:lnTo>
                    <a:pt x="630587" y="1389272"/>
                  </a:lnTo>
                  <a:lnTo>
                    <a:pt x="678099" y="1395764"/>
                  </a:lnTo>
                  <a:lnTo>
                    <a:pt x="723544" y="1400361"/>
                  </a:lnTo>
                  <a:lnTo>
                    <a:pt x="766356" y="1403352"/>
                  </a:lnTo>
                  <a:lnTo>
                    <a:pt x="805968" y="1405026"/>
                  </a:lnTo>
                  <a:lnTo>
                    <a:pt x="839488" y="1448787"/>
                  </a:lnTo>
                  <a:lnTo>
                    <a:pt x="868036" y="1498423"/>
                  </a:lnTo>
                  <a:lnTo>
                    <a:pt x="892064" y="1550771"/>
                  </a:lnTo>
                  <a:lnTo>
                    <a:pt x="912025" y="1602666"/>
                  </a:lnTo>
                  <a:lnTo>
                    <a:pt x="920838" y="1663676"/>
                  </a:lnTo>
                  <a:lnTo>
                    <a:pt x="921666" y="1694256"/>
                  </a:lnTo>
                  <a:lnTo>
                    <a:pt x="1119317" y="1694256"/>
                  </a:lnTo>
                  <a:lnTo>
                    <a:pt x="1123482" y="1638184"/>
                  </a:lnTo>
                  <a:lnTo>
                    <a:pt x="1130655" y="1589285"/>
                  </a:lnTo>
                  <a:lnTo>
                    <a:pt x="1141531" y="1544319"/>
                  </a:lnTo>
                  <a:lnTo>
                    <a:pt x="1156803" y="1500047"/>
                  </a:lnTo>
                  <a:lnTo>
                    <a:pt x="1177166" y="1453231"/>
                  </a:lnTo>
                  <a:lnTo>
                    <a:pt x="1199836" y="1404885"/>
                  </a:lnTo>
                  <a:lnTo>
                    <a:pt x="1226301" y="1359238"/>
                  </a:lnTo>
                  <a:lnTo>
                    <a:pt x="1256223" y="1316626"/>
                  </a:lnTo>
                  <a:lnTo>
                    <a:pt x="1289266" y="1277388"/>
                  </a:lnTo>
                  <a:lnTo>
                    <a:pt x="1325091" y="1241859"/>
                  </a:lnTo>
                  <a:lnTo>
                    <a:pt x="1363362" y="1210379"/>
                  </a:lnTo>
                  <a:lnTo>
                    <a:pt x="1403741" y="1183283"/>
                  </a:lnTo>
                  <a:lnTo>
                    <a:pt x="1440212" y="1183702"/>
                  </a:lnTo>
                  <a:lnTo>
                    <a:pt x="1479627" y="1183139"/>
                  </a:lnTo>
                  <a:lnTo>
                    <a:pt x="1521626" y="1181410"/>
                  </a:lnTo>
                  <a:lnTo>
                    <a:pt x="1565851" y="1178334"/>
                  </a:lnTo>
                  <a:lnTo>
                    <a:pt x="1611942" y="1173726"/>
                  </a:lnTo>
                  <a:lnTo>
                    <a:pt x="1659540" y="1167405"/>
                  </a:lnTo>
                  <a:lnTo>
                    <a:pt x="1708286" y="1159189"/>
                  </a:lnTo>
                  <a:lnTo>
                    <a:pt x="1757821" y="1148894"/>
                  </a:lnTo>
                  <a:lnTo>
                    <a:pt x="1807786" y="1136339"/>
                  </a:lnTo>
                  <a:lnTo>
                    <a:pt x="1857822" y="1121341"/>
                  </a:lnTo>
                  <a:lnTo>
                    <a:pt x="1907569" y="1103717"/>
                  </a:lnTo>
                  <a:lnTo>
                    <a:pt x="1956668" y="1083285"/>
                  </a:lnTo>
                  <a:lnTo>
                    <a:pt x="2004761" y="1059863"/>
                  </a:lnTo>
                  <a:lnTo>
                    <a:pt x="2051487" y="1033267"/>
                  </a:lnTo>
                  <a:lnTo>
                    <a:pt x="2096489" y="1003316"/>
                  </a:lnTo>
                  <a:lnTo>
                    <a:pt x="2139407" y="969826"/>
                  </a:lnTo>
                  <a:lnTo>
                    <a:pt x="2179881" y="932616"/>
                  </a:lnTo>
                  <a:lnTo>
                    <a:pt x="2351771" y="649713"/>
                  </a:lnTo>
                  <a:lnTo>
                    <a:pt x="2419714" y="346925"/>
                  </a:lnTo>
                  <a:lnTo>
                    <a:pt x="2427999" y="105599"/>
                  </a:lnTo>
                  <a:lnTo>
                    <a:pt x="2420919" y="7080"/>
                  </a:lnTo>
                  <a:close/>
                </a:path>
              </a:pathLst>
            </a:custGeom>
            <a:ln w="4820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91832" y="1849755"/>
            <a:ext cx="3832225" cy="575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-70" dirty="0"/>
              <a:t>Residential</a:t>
            </a:r>
            <a:r>
              <a:rPr spc="-200" dirty="0"/>
              <a:t> </a:t>
            </a:r>
            <a:r>
              <a:rPr spc="-90" dirty="0"/>
              <a:t>Halls: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920750" y="2589847"/>
            <a:ext cx="3930650" cy="1666239"/>
          </a:xfrm>
          <a:prstGeom prst="rect">
            <a:avLst/>
          </a:prstGeom>
        </p:spPr>
        <p:txBody>
          <a:bodyPr vert="horz" wrap="square" lIns="0" tIns="62865" rIns="0" bIns="0" rtlCol="0">
            <a:spAutoFit/>
          </a:bodyPr>
          <a:lstStyle/>
          <a:p>
            <a:pPr marL="240665" indent="-227965">
              <a:lnSpc>
                <a:spcPct val="100000"/>
              </a:lnSpc>
              <a:spcBef>
                <a:spcPts val="495"/>
              </a:spcBef>
              <a:buFont typeface="Arial MT"/>
              <a:buChar char="•"/>
              <a:tabLst>
                <a:tab pos="240665" algn="l"/>
              </a:tabLst>
            </a:pPr>
            <a:r>
              <a:rPr sz="1800" spc="-65" dirty="0">
                <a:latin typeface="Verdana" panose="020B0604030504040204"/>
                <a:cs typeface="Verdana" panose="020B0604030504040204"/>
              </a:rPr>
              <a:t>Halls</a:t>
            </a:r>
            <a:r>
              <a:rPr sz="1800" spc="-12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40" dirty="0">
                <a:latin typeface="Verdana" panose="020B0604030504040204"/>
                <a:cs typeface="Verdana" panose="020B0604030504040204"/>
              </a:rPr>
              <a:t>for</a:t>
            </a:r>
            <a:r>
              <a:rPr sz="1800" spc="-16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male</a:t>
            </a:r>
            <a:r>
              <a:rPr sz="18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students:</a:t>
            </a:r>
            <a:endParaRPr sz="1800">
              <a:latin typeface="Verdana" panose="020B0604030504040204"/>
              <a:cs typeface="Verdana" panose="020B0604030504040204"/>
            </a:endParaRPr>
          </a:p>
          <a:p>
            <a:pPr marL="241300" marR="5080">
              <a:lnSpc>
                <a:spcPts val="2630"/>
              </a:lnSpc>
              <a:spcBef>
                <a:spcPts val="90"/>
              </a:spcBef>
            </a:pPr>
            <a:r>
              <a:rPr sz="1800" spc="-340" dirty="0">
                <a:latin typeface="Verdana" panose="020B0604030504040204"/>
                <a:cs typeface="Verdana" panose="020B0604030504040204"/>
              </a:rPr>
              <a:t>1.</a:t>
            </a:r>
            <a:r>
              <a:rPr sz="1800" spc="-15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Bangabandhu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90" dirty="0">
                <a:latin typeface="Verdana" panose="020B0604030504040204"/>
                <a:cs typeface="Verdana" panose="020B0604030504040204"/>
              </a:rPr>
              <a:t>Sheikh</a:t>
            </a:r>
            <a:r>
              <a:rPr sz="1800" spc="-114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Mujibur 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Rahman</a:t>
            </a:r>
            <a:r>
              <a:rPr sz="1800" spc="-13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65" dirty="0">
                <a:latin typeface="Verdana" panose="020B0604030504040204"/>
                <a:cs typeface="Verdana" panose="020B0604030504040204"/>
              </a:rPr>
              <a:t>Hall</a:t>
            </a:r>
            <a:r>
              <a:rPr sz="1800" spc="-114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40" dirty="0">
                <a:latin typeface="Verdana" panose="020B0604030504040204"/>
                <a:cs typeface="Verdana" panose="020B0604030504040204"/>
              </a:rPr>
              <a:t>&amp;</a:t>
            </a:r>
            <a:r>
              <a:rPr sz="18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2.Sohid</a:t>
            </a:r>
            <a:r>
              <a:rPr sz="1800" spc="-10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85" dirty="0">
                <a:latin typeface="Verdana" panose="020B0604030504040204"/>
                <a:cs typeface="Verdana" panose="020B0604030504040204"/>
              </a:rPr>
              <a:t>Mukhtar</a:t>
            </a:r>
            <a:r>
              <a:rPr sz="1800" spc="-16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25" dirty="0">
                <a:latin typeface="Verdana" panose="020B0604030504040204"/>
                <a:cs typeface="Verdana" panose="020B0604030504040204"/>
              </a:rPr>
              <a:t>Ali</a:t>
            </a:r>
            <a:endParaRPr sz="1800">
              <a:latin typeface="Verdana" panose="020B0604030504040204"/>
              <a:cs typeface="Verdana" panose="020B0604030504040204"/>
            </a:endParaRPr>
          </a:p>
          <a:p>
            <a:pPr marL="241300">
              <a:lnSpc>
                <a:spcPct val="100000"/>
              </a:lnSpc>
              <a:spcBef>
                <a:spcPts val="300"/>
              </a:spcBef>
            </a:pPr>
            <a:r>
              <a:rPr sz="1800" spc="-65" dirty="0">
                <a:latin typeface="Verdana" panose="020B0604030504040204"/>
                <a:cs typeface="Verdana" panose="020B0604030504040204"/>
              </a:rPr>
              <a:t>HallHalls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60" dirty="0">
                <a:latin typeface="Verdana" panose="020B0604030504040204"/>
                <a:cs typeface="Verdana" panose="020B0604030504040204"/>
              </a:rPr>
              <a:t>for</a:t>
            </a:r>
            <a:r>
              <a:rPr sz="1800" spc="-7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0" dirty="0">
                <a:latin typeface="Verdana" panose="020B0604030504040204"/>
                <a:cs typeface="Verdana" panose="020B0604030504040204"/>
              </a:rPr>
              <a:t>female</a:t>
            </a:r>
            <a:r>
              <a:rPr sz="1800" spc="-5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10" dirty="0">
                <a:latin typeface="Verdana" panose="020B0604030504040204"/>
                <a:cs typeface="Verdana" panose="020B0604030504040204"/>
              </a:rPr>
              <a:t>students-</a:t>
            </a:r>
            <a:endParaRPr sz="1800">
              <a:latin typeface="Verdana" panose="020B0604030504040204"/>
              <a:cs typeface="Verdana" panose="020B0604030504040204"/>
            </a:endParaRPr>
          </a:p>
          <a:p>
            <a:pPr marL="241300">
              <a:lnSpc>
                <a:spcPct val="100000"/>
              </a:lnSpc>
              <a:spcBef>
                <a:spcPts val="395"/>
              </a:spcBef>
            </a:pPr>
            <a:r>
              <a:rPr sz="1800" spc="-155" dirty="0">
                <a:latin typeface="Verdana" panose="020B0604030504040204"/>
                <a:cs typeface="Verdana" panose="020B0604030504040204"/>
              </a:rPr>
              <a:t>1.Sheikh</a:t>
            </a:r>
            <a:r>
              <a:rPr sz="1800" spc="-80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70" dirty="0">
                <a:latin typeface="Verdana" panose="020B0604030504040204"/>
                <a:cs typeface="Verdana" panose="020B0604030504040204"/>
              </a:rPr>
              <a:t>Fazitunnesa</a:t>
            </a:r>
            <a:r>
              <a:rPr sz="1800" spc="-145" dirty="0">
                <a:latin typeface="Verdana" panose="020B0604030504040204"/>
                <a:cs typeface="Verdana" panose="020B0604030504040204"/>
              </a:rPr>
              <a:t> </a:t>
            </a:r>
            <a:r>
              <a:rPr sz="1800" spc="-20" dirty="0">
                <a:latin typeface="Verdana" panose="020B0604030504040204"/>
                <a:cs typeface="Verdana" panose="020B0604030504040204"/>
              </a:rPr>
              <a:t>Hall</a:t>
            </a:r>
            <a:endParaRPr sz="1800">
              <a:latin typeface="Verdana" panose="020B0604030504040204"/>
              <a:cs typeface="Verdana" panose="020B0604030504040204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6870009" y="1640679"/>
            <a:ext cx="3483610" cy="3531235"/>
            <a:chOff x="6870009" y="1640679"/>
            <a:chExt cx="3483610" cy="3531235"/>
          </a:xfrm>
        </p:grpSpPr>
        <p:sp>
          <p:nvSpPr>
            <p:cNvPr id="5" name="object 5"/>
            <p:cNvSpPr/>
            <p:nvPr/>
          </p:nvSpPr>
          <p:spPr>
            <a:xfrm>
              <a:off x="6893866" y="1664537"/>
              <a:ext cx="3435985" cy="3483610"/>
            </a:xfrm>
            <a:custGeom>
              <a:avLst/>
              <a:gdLst/>
              <a:ahLst/>
              <a:cxnLst/>
              <a:rect l="l" t="t" r="r" b="b"/>
              <a:pathLst>
                <a:path w="3435984" h="3483610">
                  <a:moveTo>
                    <a:pt x="3244728" y="2481128"/>
                  </a:moveTo>
                  <a:lnTo>
                    <a:pt x="190878" y="2481127"/>
                  </a:lnTo>
                  <a:lnTo>
                    <a:pt x="190878" y="3483128"/>
                  </a:lnTo>
                  <a:lnTo>
                    <a:pt x="3244729" y="3483128"/>
                  </a:lnTo>
                  <a:lnTo>
                    <a:pt x="3244728" y="2481128"/>
                  </a:lnTo>
                  <a:close/>
                </a:path>
                <a:path w="3435984" h="3483610">
                  <a:moveTo>
                    <a:pt x="3435594" y="2194844"/>
                  </a:moveTo>
                  <a:lnTo>
                    <a:pt x="0" y="2194843"/>
                  </a:lnTo>
                  <a:lnTo>
                    <a:pt x="0" y="2481127"/>
                  </a:lnTo>
                  <a:lnTo>
                    <a:pt x="3435594" y="2481128"/>
                  </a:lnTo>
                  <a:lnTo>
                    <a:pt x="3435594" y="2194844"/>
                  </a:lnTo>
                  <a:close/>
                </a:path>
                <a:path w="3435984" h="3483610">
                  <a:moveTo>
                    <a:pt x="3142106" y="0"/>
                  </a:moveTo>
                  <a:lnTo>
                    <a:pt x="293436" y="0"/>
                  </a:lnTo>
                  <a:lnTo>
                    <a:pt x="12883" y="638413"/>
                  </a:lnTo>
                  <a:lnTo>
                    <a:pt x="782" y="684504"/>
                  </a:lnTo>
                  <a:lnTo>
                    <a:pt x="0" y="700441"/>
                  </a:lnTo>
                  <a:lnTo>
                    <a:pt x="0" y="858851"/>
                  </a:lnTo>
                  <a:lnTo>
                    <a:pt x="5041" y="902616"/>
                  </a:lnTo>
                  <a:lnTo>
                    <a:pt x="19400" y="942789"/>
                  </a:lnTo>
                  <a:lnTo>
                    <a:pt x="41933" y="978226"/>
                  </a:lnTo>
                  <a:lnTo>
                    <a:pt x="71492" y="1007781"/>
                  </a:lnTo>
                  <a:lnTo>
                    <a:pt x="106933" y="1030310"/>
                  </a:lnTo>
                  <a:lnTo>
                    <a:pt x="147111" y="1044667"/>
                  </a:lnTo>
                  <a:lnTo>
                    <a:pt x="190878" y="1049707"/>
                  </a:lnTo>
                  <a:lnTo>
                    <a:pt x="190878" y="2194843"/>
                  </a:lnTo>
                  <a:lnTo>
                    <a:pt x="477177" y="2194843"/>
                  </a:lnTo>
                  <a:lnTo>
                    <a:pt x="477176" y="1383705"/>
                  </a:lnTo>
                  <a:lnTo>
                    <a:pt x="3244728" y="1383706"/>
                  </a:lnTo>
                  <a:lnTo>
                    <a:pt x="3244728" y="1049708"/>
                  </a:lnTo>
                  <a:lnTo>
                    <a:pt x="572609" y="1049707"/>
                  </a:lnTo>
                  <a:lnTo>
                    <a:pt x="528843" y="1044667"/>
                  </a:lnTo>
                  <a:lnTo>
                    <a:pt x="488667" y="1030310"/>
                  </a:lnTo>
                  <a:lnTo>
                    <a:pt x="453229" y="1007781"/>
                  </a:lnTo>
                  <a:lnTo>
                    <a:pt x="423672" y="978226"/>
                  </a:lnTo>
                  <a:lnTo>
                    <a:pt x="401142" y="942789"/>
                  </a:lnTo>
                  <a:lnTo>
                    <a:pt x="386784" y="902616"/>
                  </a:lnTo>
                  <a:lnTo>
                    <a:pt x="381744" y="858851"/>
                  </a:lnTo>
                  <a:lnTo>
                    <a:pt x="381744" y="667995"/>
                  </a:lnTo>
                  <a:lnTo>
                    <a:pt x="563066" y="286284"/>
                  </a:lnTo>
                  <a:lnTo>
                    <a:pt x="3267923" y="286284"/>
                  </a:lnTo>
                  <a:lnTo>
                    <a:pt x="3142106" y="0"/>
                  </a:lnTo>
                  <a:close/>
                </a:path>
                <a:path w="3435984" h="3483610">
                  <a:moveTo>
                    <a:pt x="3244728" y="1383706"/>
                  </a:moveTo>
                  <a:lnTo>
                    <a:pt x="2958430" y="1383706"/>
                  </a:lnTo>
                  <a:lnTo>
                    <a:pt x="2958430" y="2194844"/>
                  </a:lnTo>
                  <a:lnTo>
                    <a:pt x="3244728" y="2194844"/>
                  </a:lnTo>
                  <a:lnTo>
                    <a:pt x="3244728" y="1383706"/>
                  </a:lnTo>
                  <a:close/>
                </a:path>
                <a:path w="3435984" h="3483610">
                  <a:moveTo>
                    <a:pt x="1259725" y="286284"/>
                  </a:moveTo>
                  <a:lnTo>
                    <a:pt x="944797" y="286284"/>
                  </a:lnTo>
                  <a:lnTo>
                    <a:pt x="763475" y="667996"/>
                  </a:lnTo>
                  <a:lnTo>
                    <a:pt x="763475" y="858852"/>
                  </a:lnTo>
                  <a:lnTo>
                    <a:pt x="758434" y="902616"/>
                  </a:lnTo>
                  <a:lnTo>
                    <a:pt x="744077" y="942789"/>
                  </a:lnTo>
                  <a:lnTo>
                    <a:pt x="721547" y="978226"/>
                  </a:lnTo>
                  <a:lnTo>
                    <a:pt x="691990" y="1007781"/>
                  </a:lnTo>
                  <a:lnTo>
                    <a:pt x="656551" y="1030310"/>
                  </a:lnTo>
                  <a:lnTo>
                    <a:pt x="616376" y="1044667"/>
                  </a:lnTo>
                  <a:lnTo>
                    <a:pt x="572609" y="1049707"/>
                  </a:lnTo>
                  <a:lnTo>
                    <a:pt x="1336072" y="1049708"/>
                  </a:lnTo>
                  <a:lnTo>
                    <a:pt x="1292305" y="1044667"/>
                  </a:lnTo>
                  <a:lnTo>
                    <a:pt x="1252130" y="1030310"/>
                  </a:lnTo>
                  <a:lnTo>
                    <a:pt x="1216691" y="1007782"/>
                  </a:lnTo>
                  <a:lnTo>
                    <a:pt x="1187134" y="978226"/>
                  </a:lnTo>
                  <a:lnTo>
                    <a:pt x="1164604" y="942789"/>
                  </a:lnTo>
                  <a:lnTo>
                    <a:pt x="1150247" y="902616"/>
                  </a:lnTo>
                  <a:lnTo>
                    <a:pt x="1145206" y="858852"/>
                  </a:lnTo>
                  <a:lnTo>
                    <a:pt x="1145206" y="667996"/>
                  </a:lnTo>
                  <a:lnTo>
                    <a:pt x="1259725" y="286284"/>
                  </a:lnTo>
                  <a:close/>
                </a:path>
                <a:path w="3435984" h="3483610">
                  <a:moveTo>
                    <a:pt x="1841866" y="286284"/>
                  </a:moveTo>
                  <a:lnTo>
                    <a:pt x="1593740" y="286284"/>
                  </a:lnTo>
                  <a:lnTo>
                    <a:pt x="1526937" y="667996"/>
                  </a:lnTo>
                  <a:lnTo>
                    <a:pt x="1526937" y="858852"/>
                  </a:lnTo>
                  <a:lnTo>
                    <a:pt x="1521897" y="902616"/>
                  </a:lnTo>
                  <a:lnTo>
                    <a:pt x="1507539" y="942789"/>
                  </a:lnTo>
                  <a:lnTo>
                    <a:pt x="1485009" y="978226"/>
                  </a:lnTo>
                  <a:lnTo>
                    <a:pt x="1455452" y="1007782"/>
                  </a:lnTo>
                  <a:lnTo>
                    <a:pt x="1420014" y="1030310"/>
                  </a:lnTo>
                  <a:lnTo>
                    <a:pt x="1379838" y="1044667"/>
                  </a:lnTo>
                  <a:lnTo>
                    <a:pt x="1336072" y="1049708"/>
                  </a:lnTo>
                  <a:lnTo>
                    <a:pt x="2099534" y="1049708"/>
                  </a:lnTo>
                  <a:lnTo>
                    <a:pt x="2055768" y="1044667"/>
                  </a:lnTo>
                  <a:lnTo>
                    <a:pt x="2015592" y="1030310"/>
                  </a:lnTo>
                  <a:lnTo>
                    <a:pt x="1980154" y="1007782"/>
                  </a:lnTo>
                  <a:lnTo>
                    <a:pt x="1950597" y="978226"/>
                  </a:lnTo>
                  <a:lnTo>
                    <a:pt x="1928067" y="942789"/>
                  </a:lnTo>
                  <a:lnTo>
                    <a:pt x="1913709" y="902616"/>
                  </a:lnTo>
                  <a:lnTo>
                    <a:pt x="1908669" y="858852"/>
                  </a:lnTo>
                  <a:lnTo>
                    <a:pt x="1908669" y="667996"/>
                  </a:lnTo>
                  <a:lnTo>
                    <a:pt x="1841866" y="286284"/>
                  </a:lnTo>
                  <a:close/>
                </a:path>
                <a:path w="3435984" h="3483610">
                  <a:moveTo>
                    <a:pt x="2490809" y="286284"/>
                  </a:moveTo>
                  <a:lnTo>
                    <a:pt x="2175880" y="286284"/>
                  </a:lnTo>
                  <a:lnTo>
                    <a:pt x="2290400" y="667996"/>
                  </a:lnTo>
                  <a:lnTo>
                    <a:pt x="2290400" y="858852"/>
                  </a:lnTo>
                  <a:lnTo>
                    <a:pt x="2285360" y="902616"/>
                  </a:lnTo>
                  <a:lnTo>
                    <a:pt x="2271002" y="942789"/>
                  </a:lnTo>
                  <a:lnTo>
                    <a:pt x="2248472" y="978226"/>
                  </a:lnTo>
                  <a:lnTo>
                    <a:pt x="2218915" y="1007782"/>
                  </a:lnTo>
                  <a:lnTo>
                    <a:pt x="2183476" y="1030310"/>
                  </a:lnTo>
                  <a:lnTo>
                    <a:pt x="2143301" y="1044667"/>
                  </a:lnTo>
                  <a:lnTo>
                    <a:pt x="2099534" y="1049708"/>
                  </a:lnTo>
                  <a:lnTo>
                    <a:pt x="2862997" y="1049708"/>
                  </a:lnTo>
                  <a:lnTo>
                    <a:pt x="2819230" y="1044668"/>
                  </a:lnTo>
                  <a:lnTo>
                    <a:pt x="2779055" y="1030310"/>
                  </a:lnTo>
                  <a:lnTo>
                    <a:pt x="2743616" y="1007782"/>
                  </a:lnTo>
                  <a:lnTo>
                    <a:pt x="2714059" y="978226"/>
                  </a:lnTo>
                  <a:lnTo>
                    <a:pt x="2691529" y="942789"/>
                  </a:lnTo>
                  <a:lnTo>
                    <a:pt x="2677172" y="902616"/>
                  </a:lnTo>
                  <a:lnTo>
                    <a:pt x="2672131" y="858852"/>
                  </a:lnTo>
                  <a:lnTo>
                    <a:pt x="2672131" y="667996"/>
                  </a:lnTo>
                  <a:lnTo>
                    <a:pt x="2490809" y="286284"/>
                  </a:lnTo>
                  <a:close/>
                </a:path>
                <a:path w="3435984" h="3483610">
                  <a:moveTo>
                    <a:pt x="3267923" y="286284"/>
                  </a:moveTo>
                  <a:lnTo>
                    <a:pt x="2872540" y="286284"/>
                  </a:lnTo>
                  <a:lnTo>
                    <a:pt x="3053862" y="667996"/>
                  </a:lnTo>
                  <a:lnTo>
                    <a:pt x="3053863" y="858852"/>
                  </a:lnTo>
                  <a:lnTo>
                    <a:pt x="3048822" y="902616"/>
                  </a:lnTo>
                  <a:lnTo>
                    <a:pt x="3034464" y="942789"/>
                  </a:lnTo>
                  <a:lnTo>
                    <a:pt x="3011934" y="978226"/>
                  </a:lnTo>
                  <a:lnTo>
                    <a:pt x="2982377" y="1007782"/>
                  </a:lnTo>
                  <a:lnTo>
                    <a:pt x="2946939" y="1030311"/>
                  </a:lnTo>
                  <a:lnTo>
                    <a:pt x="2906764" y="1044668"/>
                  </a:lnTo>
                  <a:lnTo>
                    <a:pt x="2862997" y="1049708"/>
                  </a:lnTo>
                  <a:lnTo>
                    <a:pt x="3244728" y="1049708"/>
                  </a:lnTo>
                  <a:lnTo>
                    <a:pt x="3288495" y="1044668"/>
                  </a:lnTo>
                  <a:lnTo>
                    <a:pt x="3328670" y="1030311"/>
                  </a:lnTo>
                  <a:lnTo>
                    <a:pt x="3364109" y="1007782"/>
                  </a:lnTo>
                  <a:lnTo>
                    <a:pt x="3393666" y="978226"/>
                  </a:lnTo>
                  <a:lnTo>
                    <a:pt x="3416196" y="942789"/>
                  </a:lnTo>
                  <a:lnTo>
                    <a:pt x="3430553" y="902616"/>
                  </a:lnTo>
                  <a:lnTo>
                    <a:pt x="3435594" y="858852"/>
                  </a:lnTo>
                  <a:lnTo>
                    <a:pt x="3435594" y="700441"/>
                  </a:lnTo>
                  <a:lnTo>
                    <a:pt x="3434810" y="684505"/>
                  </a:lnTo>
                  <a:lnTo>
                    <a:pt x="3432381" y="668759"/>
                  </a:lnTo>
                  <a:lnTo>
                    <a:pt x="3428329" y="653348"/>
                  </a:lnTo>
                  <a:lnTo>
                    <a:pt x="3422679" y="638413"/>
                  </a:lnTo>
                  <a:lnTo>
                    <a:pt x="3267923" y="286284"/>
                  </a:lnTo>
                  <a:close/>
                </a:path>
              </a:pathLst>
            </a:custGeom>
            <a:solidFill>
              <a:srgbClr val="A4A17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6893866" y="1664537"/>
              <a:ext cx="3435985" cy="3483610"/>
            </a:xfrm>
            <a:custGeom>
              <a:avLst/>
              <a:gdLst/>
              <a:ahLst/>
              <a:cxnLst/>
              <a:rect l="l" t="t" r="r" b="b"/>
              <a:pathLst>
                <a:path w="3435984" h="3483610">
                  <a:moveTo>
                    <a:pt x="3435594" y="858852"/>
                  </a:moveTo>
                  <a:lnTo>
                    <a:pt x="3435594" y="700441"/>
                  </a:lnTo>
                  <a:lnTo>
                    <a:pt x="3428329" y="653348"/>
                  </a:lnTo>
                  <a:lnTo>
                    <a:pt x="3142106" y="0"/>
                  </a:lnTo>
                  <a:lnTo>
                    <a:pt x="293436" y="0"/>
                  </a:lnTo>
                  <a:lnTo>
                    <a:pt x="12883" y="638413"/>
                  </a:lnTo>
                  <a:lnTo>
                    <a:pt x="7251" y="653347"/>
                  </a:lnTo>
                  <a:lnTo>
                    <a:pt x="3208" y="668759"/>
                  </a:lnTo>
                  <a:lnTo>
                    <a:pt x="782" y="684504"/>
                  </a:lnTo>
                  <a:lnTo>
                    <a:pt x="0" y="700441"/>
                  </a:lnTo>
                  <a:lnTo>
                    <a:pt x="0" y="858851"/>
                  </a:lnTo>
                  <a:lnTo>
                    <a:pt x="5041" y="902616"/>
                  </a:lnTo>
                  <a:lnTo>
                    <a:pt x="19400" y="942789"/>
                  </a:lnTo>
                  <a:lnTo>
                    <a:pt x="41933" y="978226"/>
                  </a:lnTo>
                  <a:lnTo>
                    <a:pt x="71492" y="1007781"/>
                  </a:lnTo>
                  <a:lnTo>
                    <a:pt x="106933" y="1030310"/>
                  </a:lnTo>
                  <a:lnTo>
                    <a:pt x="147111" y="1044667"/>
                  </a:lnTo>
                  <a:lnTo>
                    <a:pt x="190878" y="1049707"/>
                  </a:lnTo>
                  <a:lnTo>
                    <a:pt x="190878" y="2194843"/>
                  </a:lnTo>
                  <a:lnTo>
                    <a:pt x="0" y="2194843"/>
                  </a:lnTo>
                  <a:lnTo>
                    <a:pt x="0" y="2481127"/>
                  </a:lnTo>
                  <a:lnTo>
                    <a:pt x="190878" y="2481127"/>
                  </a:lnTo>
                  <a:lnTo>
                    <a:pt x="190878" y="3483128"/>
                  </a:lnTo>
                  <a:lnTo>
                    <a:pt x="3244729" y="3483128"/>
                  </a:lnTo>
                  <a:lnTo>
                    <a:pt x="3244728" y="2481128"/>
                  </a:lnTo>
                  <a:lnTo>
                    <a:pt x="3435594" y="2481128"/>
                  </a:lnTo>
                  <a:lnTo>
                    <a:pt x="3435594" y="2194844"/>
                  </a:lnTo>
                  <a:lnTo>
                    <a:pt x="3244728" y="2194844"/>
                  </a:lnTo>
                  <a:lnTo>
                    <a:pt x="3244728" y="1049708"/>
                  </a:lnTo>
                  <a:lnTo>
                    <a:pt x="3288495" y="1044668"/>
                  </a:lnTo>
                  <a:lnTo>
                    <a:pt x="3328670" y="1030311"/>
                  </a:lnTo>
                  <a:lnTo>
                    <a:pt x="3364109" y="1007782"/>
                  </a:lnTo>
                  <a:lnTo>
                    <a:pt x="3393666" y="978226"/>
                  </a:lnTo>
                  <a:lnTo>
                    <a:pt x="3416196" y="942789"/>
                  </a:lnTo>
                  <a:lnTo>
                    <a:pt x="3430553" y="902616"/>
                  </a:lnTo>
                  <a:lnTo>
                    <a:pt x="3435594" y="858852"/>
                  </a:lnTo>
                  <a:close/>
                </a:path>
                <a:path w="3435984" h="3483610">
                  <a:moveTo>
                    <a:pt x="2872540" y="286284"/>
                  </a:moveTo>
                  <a:lnTo>
                    <a:pt x="3053862" y="667996"/>
                  </a:lnTo>
                  <a:lnTo>
                    <a:pt x="3053862" y="858852"/>
                  </a:lnTo>
                  <a:lnTo>
                    <a:pt x="3048822" y="902616"/>
                  </a:lnTo>
                  <a:lnTo>
                    <a:pt x="3034464" y="942789"/>
                  </a:lnTo>
                  <a:lnTo>
                    <a:pt x="3011934" y="978226"/>
                  </a:lnTo>
                  <a:lnTo>
                    <a:pt x="2982377" y="1007782"/>
                  </a:lnTo>
                  <a:lnTo>
                    <a:pt x="2946939" y="1030311"/>
                  </a:lnTo>
                  <a:lnTo>
                    <a:pt x="2906764" y="1044668"/>
                  </a:lnTo>
                  <a:lnTo>
                    <a:pt x="2862997" y="1049708"/>
                  </a:lnTo>
                  <a:lnTo>
                    <a:pt x="2819230" y="1044668"/>
                  </a:lnTo>
                  <a:lnTo>
                    <a:pt x="2779055" y="1030310"/>
                  </a:lnTo>
                  <a:lnTo>
                    <a:pt x="2743616" y="1007782"/>
                  </a:lnTo>
                  <a:lnTo>
                    <a:pt x="2714059" y="978226"/>
                  </a:lnTo>
                  <a:lnTo>
                    <a:pt x="2691529" y="942789"/>
                  </a:lnTo>
                  <a:lnTo>
                    <a:pt x="2677172" y="902616"/>
                  </a:lnTo>
                  <a:lnTo>
                    <a:pt x="2672131" y="858852"/>
                  </a:lnTo>
                  <a:lnTo>
                    <a:pt x="2672131" y="667996"/>
                  </a:lnTo>
                  <a:lnTo>
                    <a:pt x="2490809" y="286284"/>
                  </a:lnTo>
                  <a:lnTo>
                    <a:pt x="2872540" y="286284"/>
                  </a:lnTo>
                  <a:close/>
                </a:path>
                <a:path w="3435984" h="3483610">
                  <a:moveTo>
                    <a:pt x="2175880" y="286284"/>
                  </a:moveTo>
                  <a:lnTo>
                    <a:pt x="2290400" y="667996"/>
                  </a:lnTo>
                  <a:lnTo>
                    <a:pt x="2290400" y="858852"/>
                  </a:lnTo>
                  <a:lnTo>
                    <a:pt x="2285360" y="902616"/>
                  </a:lnTo>
                  <a:lnTo>
                    <a:pt x="2271002" y="942789"/>
                  </a:lnTo>
                  <a:lnTo>
                    <a:pt x="2248472" y="978226"/>
                  </a:lnTo>
                  <a:lnTo>
                    <a:pt x="2218915" y="1007782"/>
                  </a:lnTo>
                  <a:lnTo>
                    <a:pt x="2183476" y="1030310"/>
                  </a:lnTo>
                  <a:lnTo>
                    <a:pt x="2143301" y="1044667"/>
                  </a:lnTo>
                  <a:lnTo>
                    <a:pt x="2099534" y="1049708"/>
                  </a:lnTo>
                  <a:lnTo>
                    <a:pt x="2055768" y="1044667"/>
                  </a:lnTo>
                  <a:lnTo>
                    <a:pt x="2015592" y="1030310"/>
                  </a:lnTo>
                  <a:lnTo>
                    <a:pt x="1980154" y="1007782"/>
                  </a:lnTo>
                  <a:lnTo>
                    <a:pt x="1950597" y="978226"/>
                  </a:lnTo>
                  <a:lnTo>
                    <a:pt x="1928067" y="942789"/>
                  </a:lnTo>
                  <a:lnTo>
                    <a:pt x="1913709" y="902616"/>
                  </a:lnTo>
                  <a:lnTo>
                    <a:pt x="1908669" y="858852"/>
                  </a:lnTo>
                  <a:lnTo>
                    <a:pt x="1908669" y="667996"/>
                  </a:lnTo>
                  <a:lnTo>
                    <a:pt x="1841866" y="286284"/>
                  </a:lnTo>
                  <a:lnTo>
                    <a:pt x="2175880" y="286284"/>
                  </a:lnTo>
                  <a:close/>
                </a:path>
                <a:path w="3435984" h="3483610">
                  <a:moveTo>
                    <a:pt x="1145206" y="667996"/>
                  </a:moveTo>
                  <a:lnTo>
                    <a:pt x="1259725" y="286284"/>
                  </a:lnTo>
                  <a:lnTo>
                    <a:pt x="1593740" y="286284"/>
                  </a:lnTo>
                  <a:lnTo>
                    <a:pt x="1526937" y="667996"/>
                  </a:lnTo>
                  <a:lnTo>
                    <a:pt x="1526937" y="858852"/>
                  </a:lnTo>
                  <a:lnTo>
                    <a:pt x="1521897" y="902616"/>
                  </a:lnTo>
                  <a:lnTo>
                    <a:pt x="1507539" y="942789"/>
                  </a:lnTo>
                  <a:lnTo>
                    <a:pt x="1485009" y="978226"/>
                  </a:lnTo>
                  <a:lnTo>
                    <a:pt x="1455452" y="1007782"/>
                  </a:lnTo>
                  <a:lnTo>
                    <a:pt x="1420014" y="1030310"/>
                  </a:lnTo>
                  <a:lnTo>
                    <a:pt x="1379838" y="1044667"/>
                  </a:lnTo>
                  <a:lnTo>
                    <a:pt x="1336072" y="1049708"/>
                  </a:lnTo>
                  <a:lnTo>
                    <a:pt x="1292305" y="1044667"/>
                  </a:lnTo>
                  <a:lnTo>
                    <a:pt x="1252130" y="1030310"/>
                  </a:lnTo>
                  <a:lnTo>
                    <a:pt x="1216691" y="1007782"/>
                  </a:lnTo>
                  <a:lnTo>
                    <a:pt x="1187134" y="978226"/>
                  </a:lnTo>
                  <a:lnTo>
                    <a:pt x="1164604" y="942789"/>
                  </a:lnTo>
                  <a:lnTo>
                    <a:pt x="1150246" y="902616"/>
                  </a:lnTo>
                  <a:lnTo>
                    <a:pt x="1145206" y="858852"/>
                  </a:lnTo>
                  <a:lnTo>
                    <a:pt x="1145206" y="667996"/>
                  </a:lnTo>
                  <a:close/>
                </a:path>
                <a:path w="3435984" h="3483610">
                  <a:moveTo>
                    <a:pt x="381743" y="667995"/>
                  </a:moveTo>
                  <a:lnTo>
                    <a:pt x="563066" y="286284"/>
                  </a:lnTo>
                  <a:lnTo>
                    <a:pt x="944797" y="286284"/>
                  </a:lnTo>
                  <a:lnTo>
                    <a:pt x="763475" y="667996"/>
                  </a:lnTo>
                  <a:lnTo>
                    <a:pt x="763475" y="858852"/>
                  </a:lnTo>
                  <a:lnTo>
                    <a:pt x="758434" y="902616"/>
                  </a:lnTo>
                  <a:lnTo>
                    <a:pt x="744077" y="942789"/>
                  </a:lnTo>
                  <a:lnTo>
                    <a:pt x="721547" y="978226"/>
                  </a:lnTo>
                  <a:lnTo>
                    <a:pt x="691990" y="1007781"/>
                  </a:lnTo>
                  <a:lnTo>
                    <a:pt x="656551" y="1030310"/>
                  </a:lnTo>
                  <a:lnTo>
                    <a:pt x="616376" y="1044667"/>
                  </a:lnTo>
                  <a:lnTo>
                    <a:pt x="572609" y="1049707"/>
                  </a:lnTo>
                  <a:lnTo>
                    <a:pt x="528843" y="1044667"/>
                  </a:lnTo>
                  <a:lnTo>
                    <a:pt x="488667" y="1030310"/>
                  </a:lnTo>
                  <a:lnTo>
                    <a:pt x="453229" y="1007781"/>
                  </a:lnTo>
                  <a:lnTo>
                    <a:pt x="423672" y="978226"/>
                  </a:lnTo>
                  <a:lnTo>
                    <a:pt x="401142" y="942789"/>
                  </a:lnTo>
                  <a:lnTo>
                    <a:pt x="386784" y="902616"/>
                  </a:lnTo>
                  <a:lnTo>
                    <a:pt x="381744" y="858851"/>
                  </a:lnTo>
                  <a:lnTo>
                    <a:pt x="381743" y="667995"/>
                  </a:lnTo>
                  <a:close/>
                </a:path>
                <a:path w="3435984" h="3483610">
                  <a:moveTo>
                    <a:pt x="477177" y="2194843"/>
                  </a:moveTo>
                  <a:lnTo>
                    <a:pt x="477176" y="1383705"/>
                  </a:lnTo>
                  <a:lnTo>
                    <a:pt x="2958430" y="1383706"/>
                  </a:lnTo>
                  <a:lnTo>
                    <a:pt x="2958430" y="2194844"/>
                  </a:lnTo>
                  <a:lnTo>
                    <a:pt x="477177" y="2194843"/>
                  </a:lnTo>
                  <a:close/>
                </a:path>
              </a:pathLst>
            </a:custGeom>
            <a:ln w="47715">
              <a:solidFill>
                <a:srgbClr val="A4A17C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3" name="object 3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0" y="0"/>
              <a:ext cx="12191999" cy="6857469"/>
            </a:xfrm>
            <a:prstGeom prst="rect">
              <a:avLst/>
            </a:prstGeom>
          </p:spPr>
        </p:pic>
        <p:pic>
          <p:nvPicPr>
            <p:cNvPr id="4" name="object 4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2333625"/>
              <a:ext cx="12192000" cy="4524375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703897" y="4030027"/>
            <a:ext cx="5626100" cy="1771014"/>
          </a:xfrm>
          <a:prstGeom prst="rect">
            <a:avLst/>
          </a:prstGeom>
        </p:spPr>
        <p:txBody>
          <a:bodyPr vert="horz" wrap="square" lIns="0" tIns="111760" rIns="0" bIns="0" rtlCol="0">
            <a:spAutoFit/>
          </a:bodyPr>
          <a:lstStyle/>
          <a:p>
            <a:pPr marL="12700" marR="5080">
              <a:lnSpc>
                <a:spcPts val="6530"/>
              </a:lnSpc>
              <a:spcBef>
                <a:spcPts val="880"/>
              </a:spcBef>
            </a:pPr>
            <a:r>
              <a:rPr sz="6000" b="1" spc="-105" dirty="0">
                <a:solidFill>
                  <a:srgbClr val="FFFFFF"/>
                </a:solidFill>
                <a:latin typeface="Tahoma" panose="020B0604030504040204"/>
                <a:cs typeface="Tahoma" panose="020B0604030504040204"/>
              </a:rPr>
              <a:t>Undergraduate </a:t>
            </a:r>
            <a:r>
              <a:rPr sz="6000" b="1" spc="-10" dirty="0">
                <a:solidFill>
                  <a:srgbClr val="FFFFFF"/>
                </a:solidFill>
                <a:latin typeface="Tahoma" panose="020B0604030504040204"/>
                <a:cs typeface="Tahoma" panose="020B0604030504040204"/>
              </a:rPr>
              <a:t>Programs</a:t>
            </a:r>
            <a:endParaRPr sz="6000">
              <a:latin typeface="Tahoma" panose="020B0604030504040204"/>
              <a:cs typeface="Tahoma" panose="020B060403050404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703897" y="5987415"/>
            <a:ext cx="8159115" cy="3575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2150" spc="-50" dirty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B.Sc</a:t>
            </a:r>
            <a:r>
              <a:rPr sz="2150" spc="-90" dirty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2150" spc="-70" dirty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(Hons)BA</a:t>
            </a:r>
            <a:r>
              <a:rPr sz="2150" spc="-170" dirty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 </a:t>
            </a:r>
            <a:r>
              <a:rPr sz="2150" spc="-85" dirty="0">
                <a:solidFill>
                  <a:srgbClr val="FFFFFF"/>
                </a:solidFill>
                <a:latin typeface="Verdana" panose="020B0604030504040204"/>
                <a:cs typeface="Verdana" panose="020B0604030504040204"/>
              </a:rPr>
              <a:t>(Hons.)BBA(Hom)BSS(Hons)B.Sc.(Engineering)</a:t>
            </a:r>
            <a:endParaRPr sz="2150">
              <a:latin typeface="Verdana" panose="020B0604030504040204"/>
              <a:cs typeface="Verdana" panose="020B06040305040402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407</Words>
  <Application>Microsoft Office PowerPoint</Application>
  <PresentationFormat>Widescreen</PresentationFormat>
  <Paragraphs>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 MT</vt:lpstr>
      <vt:lpstr>Tahoma</vt:lpstr>
      <vt:lpstr>Times New Roman</vt:lpstr>
      <vt:lpstr>Verdana</vt:lpstr>
      <vt:lpstr>Office Theme</vt:lpstr>
      <vt:lpstr>PowerPoint Presentation</vt:lpstr>
      <vt:lpstr>PowerPoint Presentation</vt:lpstr>
      <vt:lpstr>Introduction:</vt:lpstr>
      <vt:lpstr>Prominent person Brur</vt:lpstr>
      <vt:lpstr>Campus:</vt:lpstr>
      <vt:lpstr>Admission:</vt:lpstr>
      <vt:lpstr>History:</vt:lpstr>
      <vt:lpstr>Residential Halls:</vt:lpstr>
      <vt:lpstr>PowerPoint Presentation</vt:lpstr>
      <vt:lpstr>Graduate Programs</vt:lpstr>
      <vt:lpstr>Faculties and Departments</vt:lpstr>
      <vt:lpstr>Organizations and clubs: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LENOVO</dc:creator>
  <cp:lastModifiedBy>Sazedul</cp:lastModifiedBy>
  <cp:revision>12</cp:revision>
  <dcterms:created xsi:type="dcterms:W3CDTF">2025-01-18T06:03:00Z</dcterms:created>
  <dcterms:modified xsi:type="dcterms:W3CDTF">2025-01-29T09:07:48Z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2025-01-18T06:00:00Z</vt:filetime>
  </property>
  <property fmtid="{D5CDD505-2E9C-101B-9397-08002B2CF9AE}" pid="3" name="LastSaved">
    <vt:filetime>2025-01-18T06:00:00Z</vt:filetime>
  </property>
  <property fmtid="{D5CDD505-2E9C-101B-9397-08002B2CF9AE}" pid="4" name="ICV">
    <vt:lpwstr>AD0B149028F240C182510A82B524D16D_13</vt:lpwstr>
  </property>
  <property fmtid="{D5CDD505-2E9C-101B-9397-08002B2CF9AE}" pid="5" name="KSOProductBuildVer">
    <vt:lpwstr>1033-12.2.0.19805</vt:lpwstr>
  </property>
</Properties>
</file>